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 id="2147483720" r:id="rId2"/>
    <p:sldMasterId id="2147483732" r:id="rId3"/>
    <p:sldMasterId id="2147483744" r:id="rId4"/>
  </p:sldMasterIdLst>
  <p:notesMasterIdLst>
    <p:notesMasterId r:id="rId67"/>
  </p:notesMasterIdLst>
  <p:sldIdLst>
    <p:sldId id="256" r:id="rId5"/>
    <p:sldId id="268" r:id="rId6"/>
    <p:sldId id="267" r:id="rId7"/>
    <p:sldId id="257" r:id="rId8"/>
    <p:sldId id="260" r:id="rId9"/>
    <p:sldId id="269" r:id="rId10"/>
    <p:sldId id="270" r:id="rId11"/>
    <p:sldId id="271" r:id="rId12"/>
    <p:sldId id="272" r:id="rId13"/>
    <p:sldId id="273" r:id="rId14"/>
    <p:sldId id="274" r:id="rId15"/>
    <p:sldId id="275" r:id="rId16"/>
    <p:sldId id="276" r:id="rId17"/>
    <p:sldId id="277" r:id="rId18"/>
    <p:sldId id="278" r:id="rId19"/>
    <p:sldId id="280" r:id="rId20"/>
    <p:sldId id="281" r:id="rId21"/>
    <p:sldId id="282" r:id="rId22"/>
    <p:sldId id="283" r:id="rId23"/>
    <p:sldId id="284" r:id="rId24"/>
    <p:sldId id="285" r:id="rId25"/>
    <p:sldId id="286" r:id="rId26"/>
    <p:sldId id="287" r:id="rId27"/>
    <p:sldId id="288" r:id="rId28"/>
    <p:sldId id="258" r:id="rId29"/>
    <p:sldId id="261"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8" r:id="rId52"/>
    <p:sldId id="319" r:id="rId53"/>
    <p:sldId id="310" r:id="rId54"/>
    <p:sldId id="311" r:id="rId55"/>
    <p:sldId id="312" r:id="rId56"/>
    <p:sldId id="313" r:id="rId57"/>
    <p:sldId id="314" r:id="rId58"/>
    <p:sldId id="315" r:id="rId59"/>
    <p:sldId id="316" r:id="rId60"/>
    <p:sldId id="317" r:id="rId61"/>
    <p:sldId id="262" r:id="rId62"/>
    <p:sldId id="263" r:id="rId63"/>
    <p:sldId id="264" r:id="rId64"/>
    <p:sldId id="265" r:id="rId65"/>
    <p:sldId id="266"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1" id="{C8167004-0590-4CA7-A1F8-0E134FA545F6}">
          <p14:sldIdLst>
            <p14:sldId id="256"/>
            <p14:sldId id="268"/>
            <p14:sldId id="267"/>
            <p14:sldId id="257"/>
            <p14:sldId id="260"/>
            <p14:sldId id="269"/>
            <p14:sldId id="270"/>
            <p14:sldId id="271"/>
            <p14:sldId id="272"/>
            <p14:sldId id="273"/>
            <p14:sldId id="274"/>
            <p14:sldId id="275"/>
            <p14:sldId id="276"/>
            <p14:sldId id="277"/>
            <p14:sldId id="278"/>
            <p14:sldId id="280"/>
            <p14:sldId id="281"/>
            <p14:sldId id="282"/>
            <p14:sldId id="283"/>
            <p14:sldId id="284"/>
            <p14:sldId id="285"/>
            <p14:sldId id="286"/>
            <p14:sldId id="287"/>
            <p14:sldId id="288"/>
          </p14:sldIdLst>
        </p14:section>
        <p14:section name="22" id="{6A9F7B05-CBC9-44B9-AD0C-2F48F0194AE8}">
          <p14:sldIdLst>
            <p14:sldId id="258"/>
            <p14:sldId id="261"/>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8"/>
            <p14:sldId id="319"/>
            <p14:sldId id="310"/>
            <p14:sldId id="311"/>
            <p14:sldId id="312"/>
            <p14:sldId id="313"/>
            <p14:sldId id="314"/>
            <p14:sldId id="315"/>
            <p14:sldId id="316"/>
            <p14:sldId id="317"/>
          </p14:sldIdLst>
        </p14:section>
        <p14:section name="33" id="{6BD097DE-C24C-4629-BC11-F4C1A50ADCD7}">
          <p14:sldIdLst>
            <p14:sldId id="262"/>
            <p14:sldId id="263"/>
          </p14:sldIdLst>
        </p14:section>
        <p14:section name="44" id="{626976DA-AD24-476D-B00E-464D7CFFA2A5}">
          <p14:sldIdLst>
            <p14:sldId id="264"/>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a:srgbClr val="64574E"/>
    <a:srgbClr val="572A17"/>
    <a:srgbClr val="3124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56FB79-F621-4AEA-A4A2-C705E3EB97BA}" v="439" dt="2025-06-26T15:21:17.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3007" autoAdjust="0"/>
  </p:normalViewPr>
  <p:slideViewPr>
    <p:cSldViewPr snapToGrid="0">
      <p:cViewPr varScale="1">
        <p:scale>
          <a:sx n="80" d="100"/>
          <a:sy n="80" d="100"/>
        </p:scale>
        <p:origin x="23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 alrahman al-hindi" userId="72ce4bf77ddc01aa" providerId="LiveId" clId="{8F56FB79-F621-4AEA-A4A2-C705E3EB97BA}"/>
    <pc:docChg chg="undo redo custSel addSld delSld modSld modSection">
      <pc:chgData name="abd alrahman al-hindi" userId="72ce4bf77ddc01aa" providerId="LiveId" clId="{8F56FB79-F621-4AEA-A4A2-C705E3EB97BA}" dt="2025-06-26T15:24:44.182" v="2181" actId="1035"/>
      <pc:docMkLst>
        <pc:docMk/>
      </pc:docMkLst>
      <pc:sldChg chg="addSp delSp modSp mod">
        <pc:chgData name="abd alrahman al-hindi" userId="72ce4bf77ddc01aa" providerId="LiveId" clId="{8F56FB79-F621-4AEA-A4A2-C705E3EB97BA}" dt="2025-06-24T14:05:11.770" v="11" actId="1076"/>
        <pc:sldMkLst>
          <pc:docMk/>
          <pc:sldMk cId="313892270" sldId="258"/>
        </pc:sldMkLst>
        <pc:spChg chg="add mod">
          <ac:chgData name="abd alrahman al-hindi" userId="72ce4bf77ddc01aa" providerId="LiveId" clId="{8F56FB79-F621-4AEA-A4A2-C705E3EB97BA}" dt="2025-06-24T14:02:52.962" v="1" actId="122"/>
          <ac:spMkLst>
            <pc:docMk/>
            <pc:sldMk cId="313892270" sldId="258"/>
            <ac:spMk id="4" creationId="{854D32AD-9E8C-153F-2501-72C9FAF235A8}"/>
          </ac:spMkLst>
        </pc:spChg>
        <pc:picChg chg="add mod">
          <ac:chgData name="abd alrahman al-hindi" userId="72ce4bf77ddc01aa" providerId="LiveId" clId="{8F56FB79-F621-4AEA-A4A2-C705E3EB97BA}" dt="2025-06-24T14:05:11.770" v="11" actId="1076"/>
          <ac:picMkLst>
            <pc:docMk/>
            <pc:sldMk cId="313892270" sldId="258"/>
            <ac:picMk id="6" creationId="{7563BBEF-121D-B6D2-34BD-1B3C03F8E4C7}"/>
          </ac:picMkLst>
        </pc:picChg>
      </pc:sldChg>
      <pc:sldChg chg="del">
        <pc:chgData name="abd alrahman al-hindi" userId="72ce4bf77ddc01aa" providerId="LiveId" clId="{8F56FB79-F621-4AEA-A4A2-C705E3EB97BA}" dt="2025-06-24T14:53:22.237" v="214" actId="47"/>
        <pc:sldMkLst>
          <pc:docMk/>
          <pc:sldMk cId="2934900656" sldId="259"/>
        </pc:sldMkLst>
      </pc:sldChg>
      <pc:sldChg chg="addSp delSp modSp mod modAnim">
        <pc:chgData name="abd alrahman al-hindi" userId="72ce4bf77ddc01aa" providerId="LiveId" clId="{8F56FB79-F621-4AEA-A4A2-C705E3EB97BA}" dt="2025-06-24T14:43:23.390" v="192"/>
        <pc:sldMkLst>
          <pc:docMk/>
          <pc:sldMk cId="3220960952" sldId="261"/>
        </pc:sldMkLst>
        <pc:spChg chg="add mod">
          <ac:chgData name="abd alrahman al-hindi" userId="72ce4bf77ddc01aa" providerId="LiveId" clId="{8F56FB79-F621-4AEA-A4A2-C705E3EB97BA}" dt="2025-06-24T14:07:41.335" v="16"/>
          <ac:spMkLst>
            <pc:docMk/>
            <pc:sldMk cId="3220960952" sldId="261"/>
            <ac:spMk id="4" creationId="{04D0E13F-E5D8-A9D5-2C08-732D368641A4}"/>
          </ac:spMkLst>
        </pc:spChg>
        <pc:spChg chg="add mod">
          <ac:chgData name="abd alrahman al-hindi" userId="72ce4bf77ddc01aa" providerId="LiveId" clId="{8F56FB79-F621-4AEA-A4A2-C705E3EB97BA}" dt="2025-06-24T14:30:27.307" v="96" actId="1076"/>
          <ac:spMkLst>
            <pc:docMk/>
            <pc:sldMk cId="3220960952" sldId="261"/>
            <ac:spMk id="34" creationId="{103FD24F-25AE-40B6-0B2E-F224AF54B8C0}"/>
          </ac:spMkLst>
        </pc:spChg>
        <pc:spChg chg="add mod">
          <ac:chgData name="abd alrahman al-hindi" userId="72ce4bf77ddc01aa" providerId="LiveId" clId="{8F56FB79-F621-4AEA-A4A2-C705E3EB97BA}" dt="2025-06-24T14:28:43.141" v="90" actId="1076"/>
          <ac:spMkLst>
            <pc:docMk/>
            <pc:sldMk cId="3220960952" sldId="261"/>
            <ac:spMk id="35" creationId="{2F6A5D49-2754-06C9-4494-A5C889B64DC6}"/>
          </ac:spMkLst>
        </pc:spChg>
        <pc:spChg chg="add mod">
          <ac:chgData name="abd alrahman al-hindi" userId="72ce4bf77ddc01aa" providerId="LiveId" clId="{8F56FB79-F621-4AEA-A4A2-C705E3EB97BA}" dt="2025-06-24T14:34:22.764" v="144" actId="113"/>
          <ac:spMkLst>
            <pc:docMk/>
            <pc:sldMk cId="3220960952" sldId="261"/>
            <ac:spMk id="48" creationId="{2C64620B-4648-5E3B-02A2-6B6F48BCC98D}"/>
          </ac:spMkLst>
        </pc:spChg>
        <pc:spChg chg="add mod">
          <ac:chgData name="abd alrahman al-hindi" userId="72ce4bf77ddc01aa" providerId="LiveId" clId="{8F56FB79-F621-4AEA-A4A2-C705E3EB97BA}" dt="2025-06-24T14:37:06.291" v="178" actId="14100"/>
          <ac:spMkLst>
            <pc:docMk/>
            <pc:sldMk cId="3220960952" sldId="261"/>
            <ac:spMk id="49" creationId="{5C8A74AE-BCCD-9D91-D43E-D2DBB7FBB807}"/>
          </ac:spMkLst>
        </pc:spChg>
        <pc:picChg chg="add mod">
          <ac:chgData name="abd alrahman al-hindi" userId="72ce4bf77ddc01aa" providerId="LiveId" clId="{8F56FB79-F621-4AEA-A4A2-C705E3EB97BA}" dt="2025-06-24T14:31:03.968" v="104" actId="1076"/>
          <ac:picMkLst>
            <pc:docMk/>
            <pc:sldMk cId="3220960952" sldId="261"/>
            <ac:picMk id="47" creationId="{E83FD1E5-3A29-5D2E-E2AB-533F0D556680}"/>
          </ac:picMkLst>
        </pc:picChg>
        <pc:inkChg chg="add mod">
          <ac:chgData name="abd alrahman al-hindi" userId="72ce4bf77ddc01aa" providerId="LiveId" clId="{8F56FB79-F621-4AEA-A4A2-C705E3EB97BA}" dt="2025-06-24T14:26:14.811" v="69"/>
          <ac:inkMkLst>
            <pc:docMk/>
            <pc:sldMk cId="3220960952" sldId="261"/>
            <ac:inkMk id="27" creationId="{A42655B4-8D96-E717-4AFD-DF41190C8101}"/>
          </ac:inkMkLst>
        </pc:inkChg>
        <pc:cxnChg chg="mod">
          <ac:chgData name="abd alrahman al-hindi" userId="72ce4bf77ddc01aa" providerId="LiveId" clId="{8F56FB79-F621-4AEA-A4A2-C705E3EB97BA}" dt="2025-06-24T14:28:43.141" v="90" actId="1076"/>
          <ac:cxnSpMkLst>
            <pc:docMk/>
            <pc:sldMk cId="3220960952" sldId="261"/>
            <ac:cxnSpMk id="36" creationId="{CA3F4C8A-361B-7273-34C7-9E822099B037}"/>
          </ac:cxnSpMkLst>
        </pc:cxnChg>
        <pc:cxnChg chg="mod">
          <ac:chgData name="abd alrahman al-hindi" userId="72ce4bf77ddc01aa" providerId="LiveId" clId="{8F56FB79-F621-4AEA-A4A2-C705E3EB97BA}" dt="2025-06-24T14:30:27.307" v="96" actId="1076"/>
          <ac:cxnSpMkLst>
            <pc:docMk/>
            <pc:sldMk cId="3220960952" sldId="261"/>
            <ac:cxnSpMk id="37" creationId="{FD748DEC-7967-27E2-00AF-72A3905EAA06}"/>
          </ac:cxnSpMkLst>
        </pc:cxnChg>
      </pc:sldChg>
      <pc:sldChg chg="addSp delSp modSp new mod modAnim">
        <pc:chgData name="abd alrahman al-hindi" userId="72ce4bf77ddc01aa" providerId="LiveId" clId="{8F56FB79-F621-4AEA-A4A2-C705E3EB97BA}" dt="2025-06-24T14:41:06.781" v="181"/>
        <pc:sldMkLst>
          <pc:docMk/>
          <pc:sldMk cId="1638404201" sldId="289"/>
        </pc:sldMkLst>
        <pc:spChg chg="mod">
          <ac:chgData name="abd alrahman al-hindi" userId="72ce4bf77ddc01aa" providerId="LiveId" clId="{8F56FB79-F621-4AEA-A4A2-C705E3EB97BA}" dt="2025-06-24T14:17:28.862" v="37"/>
          <ac:spMkLst>
            <pc:docMk/>
            <pc:sldMk cId="1638404201" sldId="289"/>
            <ac:spMk id="2" creationId="{521DE431-DDA1-9FF3-1AE6-9EB7971648C7}"/>
          </ac:spMkLst>
        </pc:spChg>
        <pc:spChg chg="add mod">
          <ac:chgData name="abd alrahman al-hindi" userId="72ce4bf77ddc01aa" providerId="LiveId" clId="{8F56FB79-F621-4AEA-A4A2-C705E3EB97BA}" dt="2025-06-24T14:19:14.234" v="56" actId="1076"/>
          <ac:spMkLst>
            <pc:docMk/>
            <pc:sldMk cId="1638404201" sldId="289"/>
            <ac:spMk id="11" creationId="{FCABD003-70E3-B81E-E89F-F0E21FB5287D}"/>
          </ac:spMkLst>
        </pc:spChg>
        <pc:spChg chg="add mod">
          <ac:chgData name="abd alrahman al-hindi" userId="72ce4bf77ddc01aa" providerId="LiveId" clId="{8F56FB79-F621-4AEA-A4A2-C705E3EB97BA}" dt="2025-06-24T14:18:58.424" v="52" actId="1076"/>
          <ac:spMkLst>
            <pc:docMk/>
            <pc:sldMk cId="1638404201" sldId="289"/>
            <ac:spMk id="12" creationId="{D6102EEA-840F-C09F-7D77-8B8C6716D068}"/>
          </ac:spMkLst>
        </pc:spChg>
        <pc:spChg chg="add mod">
          <ac:chgData name="abd alrahman al-hindi" userId="72ce4bf77ddc01aa" providerId="LiveId" clId="{8F56FB79-F621-4AEA-A4A2-C705E3EB97BA}" dt="2025-06-24T14:19:17.577" v="57" actId="1076"/>
          <ac:spMkLst>
            <pc:docMk/>
            <pc:sldMk cId="1638404201" sldId="289"/>
            <ac:spMk id="13" creationId="{5157BEF0-1BA8-B2AF-AF63-418199C4FC46}"/>
          </ac:spMkLst>
        </pc:spChg>
        <pc:spChg chg="add mod">
          <ac:chgData name="abd alrahman al-hindi" userId="72ce4bf77ddc01aa" providerId="LiveId" clId="{8F56FB79-F621-4AEA-A4A2-C705E3EB97BA}" dt="2025-06-24T14:19:27.205" v="60" actId="1076"/>
          <ac:spMkLst>
            <pc:docMk/>
            <pc:sldMk cId="1638404201" sldId="289"/>
            <ac:spMk id="15" creationId="{1D2EF786-ECE1-F73F-2BDF-5DBAFBFA16CE}"/>
          </ac:spMkLst>
        </pc:spChg>
        <pc:picChg chg="add mod">
          <ac:chgData name="abd alrahman al-hindi" userId="72ce4bf77ddc01aa" providerId="LiveId" clId="{8F56FB79-F621-4AEA-A4A2-C705E3EB97BA}" dt="2025-06-24T14:19:31.648" v="61" actId="1076"/>
          <ac:picMkLst>
            <pc:docMk/>
            <pc:sldMk cId="1638404201" sldId="289"/>
            <ac:picMk id="14" creationId="{31AB9121-84EA-A4AC-A54D-CCA7A4FBE559}"/>
          </ac:picMkLst>
        </pc:picChg>
      </pc:sldChg>
      <pc:sldChg chg="addSp delSp modSp new mod modAnim">
        <pc:chgData name="abd alrahman al-hindi" userId="72ce4bf77ddc01aa" providerId="LiveId" clId="{8F56FB79-F621-4AEA-A4A2-C705E3EB97BA}" dt="2025-06-24T14:55:44.521" v="217"/>
        <pc:sldMkLst>
          <pc:docMk/>
          <pc:sldMk cId="1652281012" sldId="290"/>
        </pc:sldMkLst>
        <pc:spChg chg="mod">
          <ac:chgData name="abd alrahman al-hindi" userId="72ce4bf77ddc01aa" providerId="LiveId" clId="{8F56FB79-F621-4AEA-A4A2-C705E3EB97BA}" dt="2025-06-24T14:52:57.876" v="213"/>
          <ac:spMkLst>
            <pc:docMk/>
            <pc:sldMk cId="1652281012" sldId="290"/>
            <ac:spMk id="2" creationId="{182392DE-5793-1640-D4DE-CCBDE831493D}"/>
          </ac:spMkLst>
        </pc:spChg>
        <pc:spChg chg="add mod">
          <ac:chgData name="abd alrahman al-hindi" userId="72ce4bf77ddc01aa" providerId="LiveId" clId="{8F56FB79-F621-4AEA-A4A2-C705E3EB97BA}" dt="2025-06-24T14:52:11.122" v="206" actId="1076"/>
          <ac:spMkLst>
            <pc:docMk/>
            <pc:sldMk cId="1652281012" sldId="290"/>
            <ac:spMk id="6" creationId="{4E580F9B-7BE3-ED8C-4FA8-AE94F0410665}"/>
          </ac:spMkLst>
        </pc:spChg>
        <pc:spChg chg="add mod">
          <ac:chgData name="abd alrahman al-hindi" userId="72ce4bf77ddc01aa" providerId="LiveId" clId="{8F56FB79-F621-4AEA-A4A2-C705E3EB97BA}" dt="2025-06-24T14:44:56.481" v="195"/>
          <ac:spMkLst>
            <pc:docMk/>
            <pc:sldMk cId="1652281012" sldId="290"/>
            <ac:spMk id="7" creationId="{151A30A0-612B-C4BE-FACC-62C7AF1A9162}"/>
          </ac:spMkLst>
        </pc:spChg>
        <pc:picChg chg="add mod">
          <ac:chgData name="abd alrahman al-hindi" userId="72ce4bf77ddc01aa" providerId="LiveId" clId="{8F56FB79-F621-4AEA-A4A2-C705E3EB97BA}" dt="2025-06-24T14:52:38.679" v="212" actId="14100"/>
          <ac:picMkLst>
            <pc:docMk/>
            <pc:sldMk cId="1652281012" sldId="290"/>
            <ac:picMk id="13" creationId="{9ABA03DD-7BF5-C51A-9535-57BE261060EA}"/>
          </ac:picMkLst>
        </pc:picChg>
      </pc:sldChg>
      <pc:sldChg chg="addSp delSp modSp new mod modAnim">
        <pc:chgData name="abd alrahman al-hindi" userId="72ce4bf77ddc01aa" providerId="LiveId" clId="{8F56FB79-F621-4AEA-A4A2-C705E3EB97BA}" dt="2025-06-24T15:03:43.087" v="247"/>
        <pc:sldMkLst>
          <pc:docMk/>
          <pc:sldMk cId="3888732750" sldId="291"/>
        </pc:sldMkLst>
        <pc:spChg chg="mod">
          <ac:chgData name="abd alrahman al-hindi" userId="72ce4bf77ddc01aa" providerId="LiveId" clId="{8F56FB79-F621-4AEA-A4A2-C705E3EB97BA}" dt="2025-06-24T14:56:22.901" v="219"/>
          <ac:spMkLst>
            <pc:docMk/>
            <pc:sldMk cId="3888732750" sldId="291"/>
            <ac:spMk id="2" creationId="{E20CDB7F-D013-3C4E-47F4-BA16665C48F3}"/>
          </ac:spMkLst>
        </pc:spChg>
        <pc:spChg chg="add mod">
          <ac:chgData name="abd alrahman al-hindi" userId="72ce4bf77ddc01aa" providerId="LiveId" clId="{8F56FB79-F621-4AEA-A4A2-C705E3EB97BA}" dt="2025-06-24T15:03:21.353" v="245" actId="207"/>
          <ac:spMkLst>
            <pc:docMk/>
            <pc:sldMk cId="3888732750" sldId="291"/>
            <ac:spMk id="9" creationId="{8D06E1C6-5CD4-43AA-F17B-F22350EB56F9}"/>
          </ac:spMkLst>
        </pc:spChg>
        <pc:graphicFrameChg chg="add mod modGraphic">
          <ac:chgData name="abd alrahman al-hindi" userId="72ce4bf77ddc01aa" providerId="LiveId" clId="{8F56FB79-F621-4AEA-A4A2-C705E3EB97BA}" dt="2025-06-24T15:00:55.838" v="237" actId="14100"/>
          <ac:graphicFrameMkLst>
            <pc:docMk/>
            <pc:sldMk cId="3888732750" sldId="291"/>
            <ac:graphicFrameMk id="8" creationId="{06BAB338-A3B8-AA54-8E3A-6909D0DFD1F0}"/>
          </ac:graphicFrameMkLst>
        </pc:graphicFrameChg>
        <pc:picChg chg="add mod">
          <ac:chgData name="abd alrahman al-hindi" userId="72ce4bf77ddc01aa" providerId="LiveId" clId="{8F56FB79-F621-4AEA-A4A2-C705E3EB97BA}" dt="2025-06-24T14:58:23.851" v="230" actId="14100"/>
          <ac:picMkLst>
            <pc:docMk/>
            <pc:sldMk cId="3888732750" sldId="291"/>
            <ac:picMk id="7" creationId="{486A88F1-3BA5-BAD9-80A3-5A02C3D21FF8}"/>
          </ac:picMkLst>
        </pc:picChg>
      </pc:sldChg>
      <pc:sldChg chg="addSp delSp modSp new mod modAnim">
        <pc:chgData name="abd alrahman al-hindi" userId="72ce4bf77ddc01aa" providerId="LiveId" clId="{8F56FB79-F621-4AEA-A4A2-C705E3EB97BA}" dt="2025-06-24T15:25:18.049" v="379"/>
        <pc:sldMkLst>
          <pc:docMk/>
          <pc:sldMk cId="909477217" sldId="292"/>
        </pc:sldMkLst>
        <pc:spChg chg="mod">
          <ac:chgData name="abd alrahman al-hindi" userId="72ce4bf77ddc01aa" providerId="LiveId" clId="{8F56FB79-F621-4AEA-A4A2-C705E3EB97BA}" dt="2025-06-24T15:05:16.006" v="249"/>
          <ac:spMkLst>
            <pc:docMk/>
            <pc:sldMk cId="909477217" sldId="292"/>
            <ac:spMk id="2" creationId="{A2114D04-C222-C49C-B729-E107FFF374F7}"/>
          </ac:spMkLst>
        </pc:spChg>
        <pc:spChg chg="add mod">
          <ac:chgData name="abd alrahman al-hindi" userId="72ce4bf77ddc01aa" providerId="LiveId" clId="{8F56FB79-F621-4AEA-A4A2-C705E3EB97BA}" dt="2025-06-24T15:19:00.063" v="322" actId="1076"/>
          <ac:spMkLst>
            <pc:docMk/>
            <pc:sldMk cId="909477217" sldId="292"/>
            <ac:spMk id="14" creationId="{7F7B1768-6210-E0C1-303C-340F390C54DF}"/>
          </ac:spMkLst>
        </pc:spChg>
        <pc:spChg chg="add mod">
          <ac:chgData name="abd alrahman al-hindi" userId="72ce4bf77ddc01aa" providerId="LiveId" clId="{8F56FB79-F621-4AEA-A4A2-C705E3EB97BA}" dt="2025-06-24T15:19:00.063" v="322" actId="1076"/>
          <ac:spMkLst>
            <pc:docMk/>
            <pc:sldMk cId="909477217" sldId="292"/>
            <ac:spMk id="15" creationId="{69A510E5-017E-6BC9-C566-297C87269378}"/>
          </ac:spMkLst>
        </pc:spChg>
        <pc:spChg chg="add mod">
          <ac:chgData name="abd alrahman al-hindi" userId="72ce4bf77ddc01aa" providerId="LiveId" clId="{8F56FB79-F621-4AEA-A4A2-C705E3EB97BA}" dt="2025-06-24T15:19:00.063" v="322" actId="1076"/>
          <ac:spMkLst>
            <pc:docMk/>
            <pc:sldMk cId="909477217" sldId="292"/>
            <ac:spMk id="16" creationId="{3511BAA4-272F-CD07-5E89-E06ACFB79308}"/>
          </ac:spMkLst>
        </pc:spChg>
        <pc:spChg chg="add mod">
          <ac:chgData name="abd alrahman al-hindi" userId="72ce4bf77ddc01aa" providerId="LiveId" clId="{8F56FB79-F621-4AEA-A4A2-C705E3EB97BA}" dt="2025-06-24T15:19:00.063" v="322" actId="1076"/>
          <ac:spMkLst>
            <pc:docMk/>
            <pc:sldMk cId="909477217" sldId="292"/>
            <ac:spMk id="17" creationId="{646D542E-C849-B268-6E08-745F989E1A60}"/>
          </ac:spMkLst>
        </pc:spChg>
        <pc:spChg chg="add mod">
          <ac:chgData name="abd alrahman al-hindi" userId="72ce4bf77ddc01aa" providerId="LiveId" clId="{8F56FB79-F621-4AEA-A4A2-C705E3EB97BA}" dt="2025-06-24T15:19:00.063" v="322" actId="1076"/>
          <ac:spMkLst>
            <pc:docMk/>
            <pc:sldMk cId="909477217" sldId="292"/>
            <ac:spMk id="18" creationId="{103C84E2-F4FE-EC80-1E37-48641E351AF9}"/>
          </ac:spMkLst>
        </pc:spChg>
        <pc:spChg chg="add mod">
          <ac:chgData name="abd alrahman al-hindi" userId="72ce4bf77ddc01aa" providerId="LiveId" clId="{8F56FB79-F621-4AEA-A4A2-C705E3EB97BA}" dt="2025-06-24T15:19:00.063" v="322" actId="1076"/>
          <ac:spMkLst>
            <pc:docMk/>
            <pc:sldMk cId="909477217" sldId="292"/>
            <ac:spMk id="20" creationId="{515444F4-31DF-D08D-7C51-80C119BE4FF8}"/>
          </ac:spMkLst>
        </pc:spChg>
        <pc:spChg chg="add mod">
          <ac:chgData name="abd alrahman al-hindi" userId="72ce4bf77ddc01aa" providerId="LiveId" clId="{8F56FB79-F621-4AEA-A4A2-C705E3EB97BA}" dt="2025-06-24T15:22:03.150" v="370" actId="115"/>
          <ac:spMkLst>
            <pc:docMk/>
            <pc:sldMk cId="909477217" sldId="292"/>
            <ac:spMk id="21" creationId="{1280A84A-AA7B-0B69-9D3F-3F8980082EE7}"/>
          </ac:spMkLst>
        </pc:spChg>
        <pc:picChg chg="add mod">
          <ac:chgData name="abd alrahman al-hindi" userId="72ce4bf77ddc01aa" providerId="LiveId" clId="{8F56FB79-F621-4AEA-A4A2-C705E3EB97BA}" dt="2025-06-24T15:19:00.063" v="322" actId="1076"/>
          <ac:picMkLst>
            <pc:docMk/>
            <pc:sldMk cId="909477217" sldId="292"/>
            <ac:picMk id="19" creationId="{E80B4FBD-F619-5A25-9D5C-BE07533DF682}"/>
          </ac:picMkLst>
        </pc:picChg>
      </pc:sldChg>
      <pc:sldChg chg="addSp delSp modSp new mod modAnim">
        <pc:chgData name="abd alrahman al-hindi" userId="72ce4bf77ddc01aa" providerId="LiveId" clId="{8F56FB79-F621-4AEA-A4A2-C705E3EB97BA}" dt="2025-06-24T15:32:00.303" v="385"/>
        <pc:sldMkLst>
          <pc:docMk/>
          <pc:sldMk cId="1041168130" sldId="293"/>
        </pc:sldMkLst>
        <pc:spChg chg="add del mod">
          <ac:chgData name="abd alrahman al-hindi" userId="72ce4bf77ddc01aa" providerId="LiveId" clId="{8F56FB79-F621-4AEA-A4A2-C705E3EB97BA}" dt="2025-06-24T15:23:04.262" v="373"/>
          <ac:spMkLst>
            <pc:docMk/>
            <pc:sldMk cId="1041168130" sldId="293"/>
            <ac:spMk id="2" creationId="{AF4C872B-BD9D-A3DB-1C70-1FD09B86D272}"/>
          </ac:spMkLst>
        </pc:spChg>
        <pc:spChg chg="add mod">
          <ac:chgData name="abd alrahman al-hindi" userId="72ce4bf77ddc01aa" providerId="LiveId" clId="{8F56FB79-F621-4AEA-A4A2-C705E3EB97BA}" dt="2025-06-24T15:22:50.660" v="371" actId="1076"/>
          <ac:spMkLst>
            <pc:docMk/>
            <pc:sldMk cId="1041168130" sldId="293"/>
            <ac:spMk id="4" creationId="{69D867B4-D4A8-0155-DFC1-5B4038395D8D}"/>
          </ac:spMkLst>
        </pc:spChg>
        <pc:spChg chg="add mod">
          <ac:chgData name="abd alrahman al-hindi" userId="72ce4bf77ddc01aa" providerId="LiveId" clId="{8F56FB79-F621-4AEA-A4A2-C705E3EB97BA}" dt="2025-06-24T15:22:50.660" v="371" actId="1076"/>
          <ac:spMkLst>
            <pc:docMk/>
            <pc:sldMk cId="1041168130" sldId="293"/>
            <ac:spMk id="5" creationId="{3E31469D-4DF6-2B7C-A56B-D6FF462340BA}"/>
          </ac:spMkLst>
        </pc:spChg>
        <pc:spChg chg="add mod">
          <ac:chgData name="abd alrahman al-hindi" userId="72ce4bf77ddc01aa" providerId="LiveId" clId="{8F56FB79-F621-4AEA-A4A2-C705E3EB97BA}" dt="2025-06-24T15:22:50.660" v="371" actId="1076"/>
          <ac:spMkLst>
            <pc:docMk/>
            <pc:sldMk cId="1041168130" sldId="293"/>
            <ac:spMk id="6" creationId="{5A928CFC-10FE-0C8D-E493-7038E633ECFB}"/>
          </ac:spMkLst>
        </pc:spChg>
        <pc:spChg chg="add mod">
          <ac:chgData name="abd alrahman al-hindi" userId="72ce4bf77ddc01aa" providerId="LiveId" clId="{8F56FB79-F621-4AEA-A4A2-C705E3EB97BA}" dt="2025-06-24T15:22:50.660" v="371" actId="1076"/>
          <ac:spMkLst>
            <pc:docMk/>
            <pc:sldMk cId="1041168130" sldId="293"/>
            <ac:spMk id="7" creationId="{BC57206C-91C1-98CA-A21B-DF1441B46941}"/>
          </ac:spMkLst>
        </pc:spChg>
        <pc:spChg chg="add mod">
          <ac:chgData name="abd alrahman al-hindi" userId="72ce4bf77ddc01aa" providerId="LiveId" clId="{8F56FB79-F621-4AEA-A4A2-C705E3EB97BA}" dt="2025-06-24T15:22:50.660" v="371" actId="1076"/>
          <ac:spMkLst>
            <pc:docMk/>
            <pc:sldMk cId="1041168130" sldId="293"/>
            <ac:spMk id="8" creationId="{A24B3949-65A7-DACA-C8DF-EDD1F8CA73F8}"/>
          </ac:spMkLst>
        </pc:spChg>
        <pc:spChg chg="add mod">
          <ac:chgData name="abd alrahman al-hindi" userId="72ce4bf77ddc01aa" providerId="LiveId" clId="{8F56FB79-F621-4AEA-A4A2-C705E3EB97BA}" dt="2025-06-24T15:22:50.660" v="371" actId="1076"/>
          <ac:spMkLst>
            <pc:docMk/>
            <pc:sldMk cId="1041168130" sldId="293"/>
            <ac:spMk id="9" creationId="{72432071-2CE1-28F8-DA72-468354AFEFC7}"/>
          </ac:spMkLst>
        </pc:spChg>
        <pc:spChg chg="add mod">
          <ac:chgData name="abd alrahman al-hindi" userId="72ce4bf77ddc01aa" providerId="LiveId" clId="{8F56FB79-F621-4AEA-A4A2-C705E3EB97BA}" dt="2025-06-24T15:22:53.784" v="372"/>
          <ac:spMkLst>
            <pc:docMk/>
            <pc:sldMk cId="1041168130" sldId="293"/>
            <ac:spMk id="11" creationId="{393CC445-EA9D-6CAD-13E4-FC7636836948}"/>
          </ac:spMkLst>
        </pc:spChg>
        <pc:picChg chg="add mod">
          <ac:chgData name="abd alrahman al-hindi" userId="72ce4bf77ddc01aa" providerId="LiveId" clId="{8F56FB79-F621-4AEA-A4A2-C705E3EB97BA}" dt="2025-06-24T15:31:13.087" v="382" actId="1076"/>
          <ac:picMkLst>
            <pc:docMk/>
            <pc:sldMk cId="1041168130" sldId="293"/>
            <ac:picMk id="10" creationId="{DB6AB81B-C140-0278-181E-CB7C4319FBDD}"/>
          </ac:picMkLst>
        </pc:picChg>
      </pc:sldChg>
      <pc:sldChg chg="modSp mod">
        <pc:chgData name="abd alrahman al-hindi" userId="72ce4bf77ddc01aa" providerId="LiveId" clId="{8F56FB79-F621-4AEA-A4A2-C705E3EB97BA}" dt="2025-06-26T13:48:36.436" v="1288" actId="207"/>
        <pc:sldMkLst>
          <pc:docMk/>
          <pc:sldMk cId="4139675258" sldId="297"/>
        </pc:sldMkLst>
        <pc:spChg chg="mod">
          <ac:chgData name="abd alrahman al-hindi" userId="72ce4bf77ddc01aa" providerId="LiveId" clId="{8F56FB79-F621-4AEA-A4A2-C705E3EB97BA}" dt="2025-06-26T13:48:36.436" v="1288" actId="207"/>
          <ac:spMkLst>
            <pc:docMk/>
            <pc:sldMk cId="4139675258" sldId="297"/>
            <ac:spMk id="7" creationId="{701341E1-44B8-1255-EB9B-635DC459F9AA}"/>
          </ac:spMkLst>
        </pc:spChg>
      </pc:sldChg>
      <pc:sldChg chg="modSp mod">
        <pc:chgData name="abd alrahman al-hindi" userId="72ce4bf77ddc01aa" providerId="LiveId" clId="{8F56FB79-F621-4AEA-A4A2-C705E3EB97BA}" dt="2025-06-26T13:48:25.016" v="1287" actId="207"/>
        <pc:sldMkLst>
          <pc:docMk/>
          <pc:sldMk cId="1308310887" sldId="299"/>
        </pc:sldMkLst>
        <pc:spChg chg="mod">
          <ac:chgData name="abd alrahman al-hindi" userId="72ce4bf77ddc01aa" providerId="LiveId" clId="{8F56FB79-F621-4AEA-A4A2-C705E3EB97BA}" dt="2025-06-26T13:48:25.016" v="1287" actId="207"/>
          <ac:spMkLst>
            <pc:docMk/>
            <pc:sldMk cId="1308310887" sldId="299"/>
            <ac:spMk id="9" creationId="{2B50301E-6A99-9B58-829E-2CB3E862CB01}"/>
          </ac:spMkLst>
        </pc:spChg>
      </pc:sldChg>
      <pc:sldChg chg="addSp delSp modSp mod delAnim modAnim">
        <pc:chgData name="abd alrahman al-hindi" userId="72ce4bf77ddc01aa" providerId="LiveId" clId="{8F56FB79-F621-4AEA-A4A2-C705E3EB97BA}" dt="2025-06-26T13:48:18.304" v="1286" actId="207"/>
        <pc:sldMkLst>
          <pc:docMk/>
          <pc:sldMk cId="2546879211" sldId="300"/>
        </pc:sldMkLst>
        <pc:spChg chg="mod">
          <ac:chgData name="abd alrahman al-hindi" userId="72ce4bf77ddc01aa" providerId="LiveId" clId="{8F56FB79-F621-4AEA-A4A2-C705E3EB97BA}" dt="2025-06-26T13:00:50.774" v="501" actId="1076"/>
          <ac:spMkLst>
            <pc:docMk/>
            <pc:sldMk cId="2546879211" sldId="300"/>
            <ac:spMk id="7" creationId="{D1DBA359-27BB-10F6-403F-A71695DF8EAA}"/>
          </ac:spMkLst>
        </pc:spChg>
        <pc:spChg chg="del mod">
          <ac:chgData name="abd alrahman al-hindi" userId="72ce4bf77ddc01aa" providerId="LiveId" clId="{8F56FB79-F621-4AEA-A4A2-C705E3EB97BA}" dt="2025-06-26T12:48:59.659" v="416" actId="478"/>
          <ac:spMkLst>
            <pc:docMk/>
            <pc:sldMk cId="2546879211" sldId="300"/>
            <ac:spMk id="11" creationId="{665682E2-2B41-D343-BFCD-D9DF322AFD18}"/>
          </ac:spMkLst>
        </pc:spChg>
        <pc:spChg chg="del mod">
          <ac:chgData name="abd alrahman al-hindi" userId="72ce4bf77ddc01aa" providerId="LiveId" clId="{8F56FB79-F621-4AEA-A4A2-C705E3EB97BA}" dt="2025-06-26T12:49:08.621" v="419" actId="478"/>
          <ac:spMkLst>
            <pc:docMk/>
            <pc:sldMk cId="2546879211" sldId="300"/>
            <ac:spMk id="12" creationId="{19CDE83A-D637-D245-2267-D8632657FA50}"/>
          </ac:spMkLst>
        </pc:spChg>
        <pc:spChg chg="del mod">
          <ac:chgData name="abd alrahman al-hindi" userId="72ce4bf77ddc01aa" providerId="LiveId" clId="{8F56FB79-F621-4AEA-A4A2-C705E3EB97BA}" dt="2025-06-26T12:49:21.310" v="424" actId="478"/>
          <ac:spMkLst>
            <pc:docMk/>
            <pc:sldMk cId="2546879211" sldId="300"/>
            <ac:spMk id="13" creationId="{F235F850-D750-BC57-FDA8-EA93C16E4D77}"/>
          </ac:spMkLst>
        </pc:spChg>
        <pc:spChg chg="del mod">
          <ac:chgData name="abd alrahman al-hindi" userId="72ce4bf77ddc01aa" providerId="LiveId" clId="{8F56FB79-F621-4AEA-A4A2-C705E3EB97BA}" dt="2025-06-26T12:49:21.310" v="424" actId="478"/>
          <ac:spMkLst>
            <pc:docMk/>
            <pc:sldMk cId="2546879211" sldId="300"/>
            <ac:spMk id="14" creationId="{2554733C-2793-1BB4-1C91-39311684BED5}"/>
          </ac:spMkLst>
        </pc:spChg>
        <pc:spChg chg="del mod">
          <ac:chgData name="abd alrahman al-hindi" userId="72ce4bf77ddc01aa" providerId="LiveId" clId="{8F56FB79-F621-4AEA-A4A2-C705E3EB97BA}" dt="2025-06-26T12:49:21.310" v="424" actId="478"/>
          <ac:spMkLst>
            <pc:docMk/>
            <pc:sldMk cId="2546879211" sldId="300"/>
            <ac:spMk id="15" creationId="{CEA3C1E4-0CC3-F7E9-5EAA-679316CBAA50}"/>
          </ac:spMkLst>
        </pc:spChg>
        <pc:spChg chg="del mod">
          <ac:chgData name="abd alrahman al-hindi" userId="72ce4bf77ddc01aa" providerId="LiveId" clId="{8F56FB79-F621-4AEA-A4A2-C705E3EB97BA}" dt="2025-06-26T12:49:16.512" v="423" actId="478"/>
          <ac:spMkLst>
            <pc:docMk/>
            <pc:sldMk cId="2546879211" sldId="300"/>
            <ac:spMk id="16" creationId="{C17C8124-F267-4C81-DA84-F2FE829551C7}"/>
          </ac:spMkLst>
        </pc:spChg>
        <pc:spChg chg="del mod">
          <ac:chgData name="abd alrahman al-hindi" userId="72ce4bf77ddc01aa" providerId="LiveId" clId="{8F56FB79-F621-4AEA-A4A2-C705E3EB97BA}" dt="2025-06-26T12:49:21.310" v="424" actId="478"/>
          <ac:spMkLst>
            <pc:docMk/>
            <pc:sldMk cId="2546879211" sldId="300"/>
            <ac:spMk id="22" creationId="{FC1E7781-87ED-B65E-C413-F4C3A0AEF046}"/>
          </ac:spMkLst>
        </pc:spChg>
        <pc:spChg chg="mod">
          <ac:chgData name="abd alrahman al-hindi" userId="72ce4bf77ddc01aa" providerId="LiveId" clId="{8F56FB79-F621-4AEA-A4A2-C705E3EB97BA}" dt="2025-06-26T13:01:09.319" v="505" actId="1076"/>
          <ac:spMkLst>
            <pc:docMk/>
            <pc:sldMk cId="2546879211" sldId="300"/>
            <ac:spMk id="23" creationId="{7DB50C13-FC7F-84DE-6C0A-287D69BC0F1A}"/>
          </ac:spMkLst>
        </pc:spChg>
        <pc:spChg chg="del mod">
          <ac:chgData name="abd alrahman al-hindi" userId="72ce4bf77ddc01aa" providerId="LiveId" clId="{8F56FB79-F621-4AEA-A4A2-C705E3EB97BA}" dt="2025-06-26T12:58:38.608" v="484" actId="478"/>
          <ac:spMkLst>
            <pc:docMk/>
            <pc:sldMk cId="2546879211" sldId="300"/>
            <ac:spMk id="24" creationId="{2C85D278-11EF-A79D-0B1F-522DD531A4F1}"/>
          </ac:spMkLst>
        </pc:spChg>
        <pc:spChg chg="mod">
          <ac:chgData name="abd alrahman al-hindi" userId="72ce4bf77ddc01aa" providerId="LiveId" clId="{8F56FB79-F621-4AEA-A4A2-C705E3EB97BA}" dt="2025-06-26T13:48:18.304" v="1286" actId="207"/>
          <ac:spMkLst>
            <pc:docMk/>
            <pc:sldMk cId="2546879211" sldId="300"/>
            <ac:spMk id="26" creationId="{51BB8B88-47B4-0981-00B9-3F601E94648A}"/>
          </ac:spMkLst>
        </pc:spChg>
        <pc:spChg chg="add mod">
          <ac:chgData name="abd alrahman al-hindi" userId="72ce4bf77ddc01aa" providerId="LiveId" clId="{8F56FB79-F621-4AEA-A4A2-C705E3EB97BA}" dt="2025-06-26T12:49:27.399" v="426" actId="1076"/>
          <ac:spMkLst>
            <pc:docMk/>
            <pc:sldMk cId="2546879211" sldId="300"/>
            <ac:spMk id="35" creationId="{140C9885-493D-E20C-2761-1FEDEB316102}"/>
          </ac:spMkLst>
        </pc:spChg>
        <pc:spChg chg="add mod">
          <ac:chgData name="abd alrahman al-hindi" userId="72ce4bf77ddc01aa" providerId="LiveId" clId="{8F56FB79-F621-4AEA-A4A2-C705E3EB97BA}" dt="2025-06-26T12:49:27.399" v="426" actId="1076"/>
          <ac:spMkLst>
            <pc:docMk/>
            <pc:sldMk cId="2546879211" sldId="300"/>
            <ac:spMk id="36" creationId="{F833E552-DA6E-2EF8-17CE-98589CF625AD}"/>
          </ac:spMkLst>
        </pc:spChg>
        <pc:spChg chg="add mod">
          <ac:chgData name="abd alrahman al-hindi" userId="72ce4bf77ddc01aa" providerId="LiveId" clId="{8F56FB79-F621-4AEA-A4A2-C705E3EB97BA}" dt="2025-06-26T12:49:27.399" v="426" actId="1076"/>
          <ac:spMkLst>
            <pc:docMk/>
            <pc:sldMk cId="2546879211" sldId="300"/>
            <ac:spMk id="37" creationId="{D6A97AFD-E191-7142-E4E1-CF9A4DE9DBA7}"/>
          </ac:spMkLst>
        </pc:spChg>
        <pc:spChg chg="add mod">
          <ac:chgData name="abd alrahman al-hindi" userId="72ce4bf77ddc01aa" providerId="LiveId" clId="{8F56FB79-F621-4AEA-A4A2-C705E3EB97BA}" dt="2025-06-26T12:49:27.399" v="426" actId="1076"/>
          <ac:spMkLst>
            <pc:docMk/>
            <pc:sldMk cId="2546879211" sldId="300"/>
            <ac:spMk id="38" creationId="{714E63FA-7BC7-A09C-914A-5D71BC6231C7}"/>
          </ac:spMkLst>
        </pc:spChg>
        <pc:spChg chg="add mod">
          <ac:chgData name="abd alrahman al-hindi" userId="72ce4bf77ddc01aa" providerId="LiveId" clId="{8F56FB79-F621-4AEA-A4A2-C705E3EB97BA}" dt="2025-06-26T12:49:27.399" v="426" actId="1076"/>
          <ac:spMkLst>
            <pc:docMk/>
            <pc:sldMk cId="2546879211" sldId="300"/>
            <ac:spMk id="39" creationId="{FA8FBE22-8E75-E9FD-DE61-29CAB8072893}"/>
          </ac:spMkLst>
        </pc:spChg>
        <pc:spChg chg="add mod">
          <ac:chgData name="abd alrahman al-hindi" userId="72ce4bf77ddc01aa" providerId="LiveId" clId="{8F56FB79-F621-4AEA-A4A2-C705E3EB97BA}" dt="2025-06-26T12:49:27.399" v="426" actId="1076"/>
          <ac:spMkLst>
            <pc:docMk/>
            <pc:sldMk cId="2546879211" sldId="300"/>
            <ac:spMk id="40" creationId="{A10AF0B6-6F63-FEFF-32CD-310A699086FB}"/>
          </ac:spMkLst>
        </pc:spChg>
        <pc:spChg chg="add mod">
          <ac:chgData name="abd alrahman al-hindi" userId="72ce4bf77ddc01aa" providerId="LiveId" clId="{8F56FB79-F621-4AEA-A4A2-C705E3EB97BA}" dt="2025-06-26T12:49:27.399" v="426" actId="1076"/>
          <ac:spMkLst>
            <pc:docMk/>
            <pc:sldMk cId="2546879211" sldId="300"/>
            <ac:spMk id="46" creationId="{4B2B4447-087F-9F9D-C9F0-2B658256E7AE}"/>
          </ac:spMkLst>
        </pc:spChg>
        <pc:spChg chg="add del mod">
          <ac:chgData name="abd alrahman al-hindi" userId="72ce4bf77ddc01aa" providerId="LiveId" clId="{8F56FB79-F621-4AEA-A4A2-C705E3EB97BA}" dt="2025-06-26T12:52:58.425" v="444"/>
          <ac:spMkLst>
            <pc:docMk/>
            <pc:sldMk cId="2546879211" sldId="300"/>
            <ac:spMk id="48" creationId="{2A584D71-8E1D-485B-448D-BC11E910DF93}"/>
          </ac:spMkLst>
        </pc:spChg>
        <pc:spChg chg="add del mod">
          <ac:chgData name="abd alrahman al-hindi" userId="72ce4bf77ddc01aa" providerId="LiveId" clId="{8F56FB79-F621-4AEA-A4A2-C705E3EB97BA}" dt="2025-06-26T12:57:58.496" v="481" actId="478"/>
          <ac:spMkLst>
            <pc:docMk/>
            <pc:sldMk cId="2546879211" sldId="300"/>
            <ac:spMk id="50" creationId="{0E1C3C5F-92C4-BDB2-1D3B-7729069B4E70}"/>
          </ac:spMkLst>
        </pc:spChg>
        <pc:spChg chg="add del mod">
          <ac:chgData name="abd alrahman al-hindi" userId="72ce4bf77ddc01aa" providerId="LiveId" clId="{8F56FB79-F621-4AEA-A4A2-C705E3EB97BA}" dt="2025-06-26T12:51:41.693" v="441" actId="478"/>
          <ac:spMkLst>
            <pc:docMk/>
            <pc:sldMk cId="2546879211" sldId="300"/>
            <ac:spMk id="52" creationId="{FD9D8CB7-4E0D-DE59-61F6-1D753D9620DB}"/>
          </ac:spMkLst>
        </pc:spChg>
        <pc:spChg chg="add del mod">
          <ac:chgData name="abd alrahman al-hindi" userId="72ce4bf77ddc01aa" providerId="LiveId" clId="{8F56FB79-F621-4AEA-A4A2-C705E3EB97BA}" dt="2025-06-26T12:54:14.692" v="454" actId="478"/>
          <ac:spMkLst>
            <pc:docMk/>
            <pc:sldMk cId="2546879211" sldId="300"/>
            <ac:spMk id="54" creationId="{EE72AD54-3EE9-2267-94CA-07BB5039C5E4}"/>
          </ac:spMkLst>
        </pc:spChg>
        <pc:spChg chg="add mod">
          <ac:chgData name="abd alrahman al-hindi" userId="72ce4bf77ddc01aa" providerId="LiveId" clId="{8F56FB79-F621-4AEA-A4A2-C705E3EB97BA}" dt="2025-06-26T13:01:20.504" v="507" actId="1076"/>
          <ac:spMkLst>
            <pc:docMk/>
            <pc:sldMk cId="2546879211" sldId="300"/>
            <ac:spMk id="70" creationId="{1AA10711-8CF5-1106-E64E-1714978CF8A7}"/>
          </ac:spMkLst>
        </pc:spChg>
        <pc:picChg chg="del mod">
          <ac:chgData name="abd alrahman al-hindi" userId="72ce4bf77ddc01aa" providerId="LiveId" clId="{8F56FB79-F621-4AEA-A4A2-C705E3EB97BA}" dt="2025-06-26T12:48:57.094" v="415" actId="478"/>
          <ac:picMkLst>
            <pc:docMk/>
            <pc:sldMk cId="2546879211" sldId="300"/>
            <ac:picMk id="8" creationId="{E0B03DBA-BACE-1FE9-21BF-4A80708EA1A7}"/>
          </ac:picMkLst>
        </pc:picChg>
        <pc:picChg chg="mod">
          <ac:chgData name="abd alrahman al-hindi" userId="72ce4bf77ddc01aa" providerId="LiveId" clId="{8F56FB79-F621-4AEA-A4A2-C705E3EB97BA}" dt="2025-06-26T12:49:29.656" v="427" actId="1076"/>
          <ac:picMkLst>
            <pc:docMk/>
            <pc:sldMk cId="2546879211" sldId="300"/>
            <ac:picMk id="9" creationId="{62ED6FA2-A27A-2E73-0F25-C3C3F91DDDB9}"/>
          </ac:picMkLst>
        </pc:picChg>
        <pc:picChg chg="del mod">
          <ac:chgData name="abd alrahman al-hindi" userId="72ce4bf77ddc01aa" providerId="LiveId" clId="{8F56FB79-F621-4AEA-A4A2-C705E3EB97BA}" dt="2025-06-26T12:58:32.204" v="483" actId="478"/>
          <ac:picMkLst>
            <pc:docMk/>
            <pc:sldMk cId="2546879211" sldId="300"/>
            <ac:picMk id="10" creationId="{2A798FC6-B06D-8F7F-EB84-32FFFF8B5FE1}"/>
          </ac:picMkLst>
        </pc:picChg>
        <pc:picChg chg="add mod">
          <ac:chgData name="abd alrahman al-hindi" userId="72ce4bf77ddc01aa" providerId="LiveId" clId="{8F56FB79-F621-4AEA-A4A2-C705E3EB97BA}" dt="2025-06-26T12:58:00.758" v="482" actId="1076"/>
          <ac:picMkLst>
            <pc:docMk/>
            <pc:sldMk cId="2546879211" sldId="300"/>
            <ac:picMk id="34" creationId="{1DB6DEAB-ACBC-6576-C456-6F1EDEC8DBF7}"/>
          </ac:picMkLst>
        </pc:picChg>
        <pc:picChg chg="add mod">
          <ac:chgData name="abd alrahman al-hindi" userId="72ce4bf77ddc01aa" providerId="LiveId" clId="{8F56FB79-F621-4AEA-A4A2-C705E3EB97BA}" dt="2025-06-26T13:00:27.724" v="497" actId="1076"/>
          <ac:picMkLst>
            <pc:docMk/>
            <pc:sldMk cId="2546879211" sldId="300"/>
            <ac:picMk id="69" creationId="{5ECDA3DF-998D-BEEA-5AFD-4557B804345E}"/>
          </ac:picMkLst>
        </pc:picChg>
        <pc:cxnChg chg="del mod">
          <ac:chgData name="abd alrahman al-hindi" userId="72ce4bf77ddc01aa" providerId="LiveId" clId="{8F56FB79-F621-4AEA-A4A2-C705E3EB97BA}" dt="2025-06-26T12:49:10.349" v="420" actId="478"/>
          <ac:cxnSpMkLst>
            <pc:docMk/>
            <pc:sldMk cId="2546879211" sldId="300"/>
            <ac:cxnSpMk id="17" creationId="{53C39130-E218-D1D1-3BD0-2710BEA73951}"/>
          </ac:cxnSpMkLst>
        </pc:cxnChg>
        <pc:cxnChg chg="del">
          <ac:chgData name="abd alrahman al-hindi" userId="72ce4bf77ddc01aa" providerId="LiveId" clId="{8F56FB79-F621-4AEA-A4A2-C705E3EB97BA}" dt="2025-06-26T12:49:12.420" v="421" actId="478"/>
          <ac:cxnSpMkLst>
            <pc:docMk/>
            <pc:sldMk cId="2546879211" sldId="300"/>
            <ac:cxnSpMk id="18" creationId="{2A81B189-14E3-45E7-A9E1-0538AD59D576}"/>
          </ac:cxnSpMkLst>
        </pc:cxnChg>
        <pc:cxnChg chg="del">
          <ac:chgData name="abd alrahman al-hindi" userId="72ce4bf77ddc01aa" providerId="LiveId" clId="{8F56FB79-F621-4AEA-A4A2-C705E3EB97BA}" dt="2025-06-26T12:49:14.476" v="422" actId="478"/>
          <ac:cxnSpMkLst>
            <pc:docMk/>
            <pc:sldMk cId="2546879211" sldId="300"/>
            <ac:cxnSpMk id="19" creationId="{CCDBC007-DCC0-4337-2073-39D0BE1B2612}"/>
          </ac:cxnSpMkLst>
        </pc:cxnChg>
        <pc:cxnChg chg="del">
          <ac:chgData name="abd alrahman al-hindi" userId="72ce4bf77ddc01aa" providerId="LiveId" clId="{8F56FB79-F621-4AEA-A4A2-C705E3EB97BA}" dt="2025-06-26T12:49:21.310" v="424" actId="478"/>
          <ac:cxnSpMkLst>
            <pc:docMk/>
            <pc:sldMk cId="2546879211" sldId="300"/>
            <ac:cxnSpMk id="20" creationId="{B86008EB-EC59-1FA2-92B4-7FE868E4FD3F}"/>
          </ac:cxnSpMkLst>
        </pc:cxnChg>
        <pc:cxnChg chg="del">
          <ac:chgData name="abd alrahman al-hindi" userId="72ce4bf77ddc01aa" providerId="LiveId" clId="{8F56FB79-F621-4AEA-A4A2-C705E3EB97BA}" dt="2025-06-26T12:49:21.310" v="424" actId="478"/>
          <ac:cxnSpMkLst>
            <pc:docMk/>
            <pc:sldMk cId="2546879211" sldId="300"/>
            <ac:cxnSpMk id="21" creationId="{18D9FEBD-208E-FC0F-AA70-64AE75B593F1}"/>
          </ac:cxnSpMkLst>
        </pc:cxnChg>
        <pc:cxnChg chg="add mod">
          <ac:chgData name="abd alrahman al-hindi" userId="72ce4bf77ddc01aa" providerId="LiveId" clId="{8F56FB79-F621-4AEA-A4A2-C705E3EB97BA}" dt="2025-06-26T12:49:27.399" v="426" actId="1076"/>
          <ac:cxnSpMkLst>
            <pc:docMk/>
            <pc:sldMk cId="2546879211" sldId="300"/>
            <ac:cxnSpMk id="42" creationId="{C02A3230-AD28-3D5E-0130-E2C0A93E3355}"/>
          </ac:cxnSpMkLst>
        </pc:cxnChg>
        <pc:cxnChg chg="add mod">
          <ac:chgData name="abd alrahman al-hindi" userId="72ce4bf77ddc01aa" providerId="LiveId" clId="{8F56FB79-F621-4AEA-A4A2-C705E3EB97BA}" dt="2025-06-26T12:49:27.399" v="426" actId="1076"/>
          <ac:cxnSpMkLst>
            <pc:docMk/>
            <pc:sldMk cId="2546879211" sldId="300"/>
            <ac:cxnSpMk id="44" creationId="{D335A855-88A2-BD52-A6D3-1BC13B62F170}"/>
          </ac:cxnSpMkLst>
        </pc:cxnChg>
        <pc:cxnChg chg="add mod">
          <ac:chgData name="abd alrahman al-hindi" userId="72ce4bf77ddc01aa" providerId="LiveId" clId="{8F56FB79-F621-4AEA-A4A2-C705E3EB97BA}" dt="2025-06-26T13:01:03.825" v="504" actId="14100"/>
          <ac:cxnSpMkLst>
            <pc:docMk/>
            <pc:sldMk cId="2546879211" sldId="300"/>
            <ac:cxnSpMk id="56" creationId="{65639152-5822-61BC-E6D0-DE0420443925}"/>
          </ac:cxnSpMkLst>
        </pc:cxnChg>
        <pc:cxnChg chg="add del mod">
          <ac:chgData name="abd alrahman al-hindi" userId="72ce4bf77ddc01aa" providerId="LiveId" clId="{8F56FB79-F621-4AEA-A4A2-C705E3EB97BA}" dt="2025-06-26T12:55:17.627" v="463" actId="478"/>
          <ac:cxnSpMkLst>
            <pc:docMk/>
            <pc:sldMk cId="2546879211" sldId="300"/>
            <ac:cxnSpMk id="57" creationId="{1E368497-E8B5-172E-3C67-DF3F5EBD6542}"/>
          </ac:cxnSpMkLst>
        </pc:cxnChg>
        <pc:cxnChg chg="add del mod">
          <ac:chgData name="abd alrahman al-hindi" userId="72ce4bf77ddc01aa" providerId="LiveId" clId="{8F56FB79-F621-4AEA-A4A2-C705E3EB97BA}" dt="2025-06-26T12:59:28.075" v="489" actId="478"/>
          <ac:cxnSpMkLst>
            <pc:docMk/>
            <pc:sldMk cId="2546879211" sldId="300"/>
            <ac:cxnSpMk id="60" creationId="{9A8ED6D3-BD6B-70F9-9BD4-19958A736F64}"/>
          </ac:cxnSpMkLst>
        </pc:cxnChg>
        <pc:cxnChg chg="add mod">
          <ac:chgData name="abd alrahman al-hindi" userId="72ce4bf77ddc01aa" providerId="LiveId" clId="{8F56FB79-F621-4AEA-A4A2-C705E3EB97BA}" dt="2025-06-26T13:01:15.591" v="506" actId="1076"/>
          <ac:cxnSpMkLst>
            <pc:docMk/>
            <pc:sldMk cId="2546879211" sldId="300"/>
            <ac:cxnSpMk id="63" creationId="{7DEEC355-EACC-F6A7-E65B-D3AB59B61533}"/>
          </ac:cxnSpMkLst>
        </pc:cxnChg>
        <pc:cxnChg chg="add del mod">
          <ac:chgData name="abd alrahman al-hindi" userId="72ce4bf77ddc01aa" providerId="LiveId" clId="{8F56FB79-F621-4AEA-A4A2-C705E3EB97BA}" dt="2025-06-26T13:00:08.814" v="492" actId="478"/>
          <ac:cxnSpMkLst>
            <pc:docMk/>
            <pc:sldMk cId="2546879211" sldId="300"/>
            <ac:cxnSpMk id="66" creationId="{BA5D197D-3CD1-B5ED-9844-8CE744E9AFF5}"/>
          </ac:cxnSpMkLst>
        </pc:cxnChg>
        <pc:cxnChg chg="add del mod">
          <ac:chgData name="abd alrahman al-hindi" userId="72ce4bf77ddc01aa" providerId="LiveId" clId="{8F56FB79-F621-4AEA-A4A2-C705E3EB97BA}" dt="2025-06-26T13:01:41.692" v="510" actId="478"/>
          <ac:cxnSpMkLst>
            <pc:docMk/>
            <pc:sldMk cId="2546879211" sldId="300"/>
            <ac:cxnSpMk id="72" creationId="{593056CD-4BAB-50DB-0073-061E95F3BE6D}"/>
          </ac:cxnSpMkLst>
        </pc:cxnChg>
        <pc:cxnChg chg="add mod">
          <ac:chgData name="abd alrahman al-hindi" userId="72ce4bf77ddc01aa" providerId="LiveId" clId="{8F56FB79-F621-4AEA-A4A2-C705E3EB97BA}" dt="2025-06-26T13:02:31.958" v="519" actId="1076"/>
          <ac:cxnSpMkLst>
            <pc:docMk/>
            <pc:sldMk cId="2546879211" sldId="300"/>
            <ac:cxnSpMk id="74" creationId="{701E5DB5-EAB8-5074-299B-97D604380E21}"/>
          </ac:cxnSpMkLst>
        </pc:cxnChg>
      </pc:sldChg>
      <pc:sldChg chg="addSp delSp modSp new mod">
        <pc:chgData name="abd alrahman al-hindi" userId="72ce4bf77ddc01aa" providerId="LiveId" clId="{8F56FB79-F621-4AEA-A4A2-C705E3EB97BA}" dt="2025-06-26T13:48:12.501" v="1285" actId="207"/>
        <pc:sldMkLst>
          <pc:docMk/>
          <pc:sldMk cId="565088795" sldId="301"/>
        </pc:sldMkLst>
        <pc:spChg chg="del">
          <ac:chgData name="abd alrahman al-hindi" userId="72ce4bf77ddc01aa" providerId="LiveId" clId="{8F56FB79-F621-4AEA-A4A2-C705E3EB97BA}" dt="2025-06-26T13:13:17.646" v="522" actId="478"/>
          <ac:spMkLst>
            <pc:docMk/>
            <pc:sldMk cId="565088795" sldId="301"/>
            <ac:spMk id="2" creationId="{AB4D56C4-F2BE-5D6A-F27B-9FAF8A3CBC52}"/>
          </ac:spMkLst>
        </pc:spChg>
        <pc:spChg chg="del">
          <ac:chgData name="abd alrahman al-hindi" userId="72ce4bf77ddc01aa" providerId="LiveId" clId="{8F56FB79-F621-4AEA-A4A2-C705E3EB97BA}" dt="2025-06-26T13:13:36.954" v="524" actId="478"/>
          <ac:spMkLst>
            <pc:docMk/>
            <pc:sldMk cId="565088795" sldId="301"/>
            <ac:spMk id="3" creationId="{4F527E7D-1B5F-1BE8-7535-FB7CF16B2D14}"/>
          </ac:spMkLst>
        </pc:spChg>
        <pc:spChg chg="add mod">
          <ac:chgData name="abd alrahman al-hindi" userId="72ce4bf77ddc01aa" providerId="LiveId" clId="{8F56FB79-F621-4AEA-A4A2-C705E3EB97BA}" dt="2025-06-26T13:13:30.091" v="523"/>
          <ac:spMkLst>
            <pc:docMk/>
            <pc:sldMk cId="565088795" sldId="301"/>
            <ac:spMk id="4" creationId="{1AB7E3FC-4E8E-D891-F1FC-301AD6944EEE}"/>
          </ac:spMkLst>
        </pc:spChg>
        <pc:spChg chg="add mod">
          <ac:chgData name="abd alrahman al-hindi" userId="72ce4bf77ddc01aa" providerId="LiveId" clId="{8F56FB79-F621-4AEA-A4A2-C705E3EB97BA}" dt="2025-06-26T13:13:30.091" v="523"/>
          <ac:spMkLst>
            <pc:docMk/>
            <pc:sldMk cId="565088795" sldId="301"/>
            <ac:spMk id="5" creationId="{611EE8F0-918B-7E85-8FCE-3CBE409171C9}"/>
          </ac:spMkLst>
        </pc:spChg>
        <pc:spChg chg="add mod">
          <ac:chgData name="abd alrahman al-hindi" userId="72ce4bf77ddc01aa" providerId="LiveId" clId="{8F56FB79-F621-4AEA-A4A2-C705E3EB97BA}" dt="2025-06-26T13:13:30.091" v="523"/>
          <ac:spMkLst>
            <pc:docMk/>
            <pc:sldMk cId="565088795" sldId="301"/>
            <ac:spMk id="6" creationId="{ECD587E1-5F1F-23B5-A944-26580F916D8C}"/>
          </ac:spMkLst>
        </pc:spChg>
        <pc:spChg chg="add mod">
          <ac:chgData name="abd alrahman al-hindi" userId="72ce4bf77ddc01aa" providerId="LiveId" clId="{8F56FB79-F621-4AEA-A4A2-C705E3EB97BA}" dt="2025-06-26T13:48:12.501" v="1285" actId="207"/>
          <ac:spMkLst>
            <pc:docMk/>
            <pc:sldMk cId="565088795" sldId="301"/>
            <ac:spMk id="7" creationId="{29AB0946-A438-E046-BE27-6E1D2373D413}"/>
          </ac:spMkLst>
        </pc:spChg>
        <pc:spChg chg="add del mod">
          <ac:chgData name="abd alrahman al-hindi" userId="72ce4bf77ddc01aa" providerId="LiveId" clId="{8F56FB79-F621-4AEA-A4A2-C705E3EB97BA}" dt="2025-06-26T13:28:17.802" v="673" actId="26606"/>
          <ac:spMkLst>
            <pc:docMk/>
            <pc:sldMk cId="565088795" sldId="301"/>
            <ac:spMk id="8" creationId="{87F47969-0F57-396B-521F-8BA5F741CA51}"/>
          </ac:spMkLst>
        </pc:spChg>
        <pc:graphicFrameChg chg="add del">
          <ac:chgData name="abd alrahman al-hindi" userId="72ce4bf77ddc01aa" providerId="LiveId" clId="{8F56FB79-F621-4AEA-A4A2-C705E3EB97BA}" dt="2025-06-26T13:28:00.036" v="669" actId="26606"/>
          <ac:graphicFrameMkLst>
            <pc:docMk/>
            <pc:sldMk cId="565088795" sldId="301"/>
            <ac:graphicFrameMk id="11" creationId="{4712FC28-D212-15B5-BF5A-FB6E20EE961D}"/>
          </ac:graphicFrameMkLst>
        </pc:graphicFrameChg>
        <pc:graphicFrameChg chg="add del">
          <ac:chgData name="abd alrahman al-hindi" userId="72ce4bf77ddc01aa" providerId="LiveId" clId="{8F56FB79-F621-4AEA-A4A2-C705E3EB97BA}" dt="2025-06-26T13:28:04.116" v="671" actId="26606"/>
          <ac:graphicFrameMkLst>
            <pc:docMk/>
            <pc:sldMk cId="565088795" sldId="301"/>
            <ac:graphicFrameMk id="12" creationId="{091D0C2C-2361-682D-924E-4974D46D84D1}"/>
          </ac:graphicFrameMkLst>
        </pc:graphicFrameChg>
        <pc:graphicFrameChg chg="add del">
          <ac:chgData name="abd alrahman al-hindi" userId="72ce4bf77ddc01aa" providerId="LiveId" clId="{8F56FB79-F621-4AEA-A4A2-C705E3EB97BA}" dt="2025-06-26T13:28:17.802" v="673" actId="26606"/>
          <ac:graphicFrameMkLst>
            <pc:docMk/>
            <pc:sldMk cId="565088795" sldId="301"/>
            <ac:graphicFrameMk id="14" creationId="{48E28E55-6209-11FF-BCA8-7E8F25C42037}"/>
          </ac:graphicFrameMkLst>
        </pc:graphicFrameChg>
        <pc:picChg chg="add mod">
          <ac:chgData name="abd alrahman al-hindi" userId="72ce4bf77ddc01aa" providerId="LiveId" clId="{8F56FB79-F621-4AEA-A4A2-C705E3EB97BA}" dt="2025-06-26T13:33:06.470" v="1060" actId="1076"/>
          <ac:picMkLst>
            <pc:docMk/>
            <pc:sldMk cId="565088795" sldId="301"/>
            <ac:picMk id="9" creationId="{92E50BBB-E542-1677-642E-1BE82E6B48F5}"/>
          </ac:picMkLst>
        </pc:picChg>
        <pc:picChg chg="add mod">
          <ac:chgData name="abd alrahman al-hindi" userId="72ce4bf77ddc01aa" providerId="LiveId" clId="{8F56FB79-F621-4AEA-A4A2-C705E3EB97BA}" dt="2025-06-26T13:33:14.478" v="1062" actId="1076"/>
          <ac:picMkLst>
            <pc:docMk/>
            <pc:sldMk cId="565088795" sldId="301"/>
            <ac:picMk id="10" creationId="{491BBD2A-4259-BE15-08B2-4412F10ACEEB}"/>
          </ac:picMkLst>
        </pc:picChg>
      </pc:sldChg>
      <pc:sldChg chg="addSp delSp modSp new mod">
        <pc:chgData name="abd alrahman al-hindi" userId="72ce4bf77ddc01aa" providerId="LiveId" clId="{8F56FB79-F621-4AEA-A4A2-C705E3EB97BA}" dt="2025-06-26T13:38:07.033" v="1217" actId="113"/>
        <pc:sldMkLst>
          <pc:docMk/>
          <pc:sldMk cId="2201811035" sldId="302"/>
        </pc:sldMkLst>
        <pc:spChg chg="del">
          <ac:chgData name="abd alrahman al-hindi" userId="72ce4bf77ddc01aa" providerId="LiveId" clId="{8F56FB79-F621-4AEA-A4A2-C705E3EB97BA}" dt="2025-06-26T13:29:39.388" v="676" actId="478"/>
          <ac:spMkLst>
            <pc:docMk/>
            <pc:sldMk cId="2201811035" sldId="302"/>
            <ac:spMk id="2" creationId="{FD3359C0-1FD7-60A8-C05A-200DB2407744}"/>
          </ac:spMkLst>
        </pc:spChg>
        <pc:spChg chg="del">
          <ac:chgData name="abd alrahman al-hindi" userId="72ce4bf77ddc01aa" providerId="LiveId" clId="{8F56FB79-F621-4AEA-A4A2-C705E3EB97BA}" dt="2025-06-26T13:30:09.624" v="681" actId="478"/>
          <ac:spMkLst>
            <pc:docMk/>
            <pc:sldMk cId="2201811035" sldId="302"/>
            <ac:spMk id="3" creationId="{9D49F44E-BC47-0679-7637-8B878C8A0191}"/>
          </ac:spMkLst>
        </pc:spChg>
        <pc:spChg chg="add mod">
          <ac:chgData name="abd alrahman al-hindi" userId="72ce4bf77ddc01aa" providerId="LiveId" clId="{8F56FB79-F621-4AEA-A4A2-C705E3EB97BA}" dt="2025-06-26T13:30:04.673" v="680"/>
          <ac:spMkLst>
            <pc:docMk/>
            <pc:sldMk cId="2201811035" sldId="302"/>
            <ac:spMk id="5" creationId="{2F976F38-91BB-C874-68A0-2755A6D13641}"/>
          </ac:spMkLst>
        </pc:spChg>
        <pc:spChg chg="add mod">
          <ac:chgData name="abd alrahman al-hindi" userId="72ce4bf77ddc01aa" providerId="LiveId" clId="{8F56FB79-F621-4AEA-A4A2-C705E3EB97BA}" dt="2025-06-26T13:30:04.673" v="680"/>
          <ac:spMkLst>
            <pc:docMk/>
            <pc:sldMk cId="2201811035" sldId="302"/>
            <ac:spMk id="6" creationId="{F63C9317-A50E-6BC1-3EF9-A9FF39B2133E}"/>
          </ac:spMkLst>
        </pc:spChg>
        <pc:spChg chg="add mod">
          <ac:chgData name="abd alrahman al-hindi" userId="72ce4bf77ddc01aa" providerId="LiveId" clId="{8F56FB79-F621-4AEA-A4A2-C705E3EB97BA}" dt="2025-06-26T13:30:04.673" v="680"/>
          <ac:spMkLst>
            <pc:docMk/>
            <pc:sldMk cId="2201811035" sldId="302"/>
            <ac:spMk id="7" creationId="{AD90033C-BF78-C87F-638D-BFD4BC8D65C7}"/>
          </ac:spMkLst>
        </pc:spChg>
        <pc:spChg chg="add del mod">
          <ac:chgData name="abd alrahman al-hindi" userId="72ce4bf77ddc01aa" providerId="LiveId" clId="{8F56FB79-F621-4AEA-A4A2-C705E3EB97BA}" dt="2025-06-26T13:38:07.033" v="1217" actId="113"/>
          <ac:spMkLst>
            <pc:docMk/>
            <pc:sldMk cId="2201811035" sldId="302"/>
            <ac:spMk id="9" creationId="{EFE72884-3056-D156-B287-C790C3EDA38F}"/>
          </ac:spMkLst>
        </pc:spChg>
        <pc:spChg chg="add mod">
          <ac:chgData name="abd alrahman al-hindi" userId="72ce4bf77ddc01aa" providerId="LiveId" clId="{8F56FB79-F621-4AEA-A4A2-C705E3EB97BA}" dt="2025-06-26T13:37:59.869" v="1216" actId="113"/>
          <ac:spMkLst>
            <pc:docMk/>
            <pc:sldMk cId="2201811035" sldId="302"/>
            <ac:spMk id="10" creationId="{1618A17E-DE56-21C2-674C-7D57FFEE0690}"/>
          </ac:spMkLst>
        </pc:spChg>
        <pc:picChg chg="add mod">
          <ac:chgData name="abd alrahman al-hindi" userId="72ce4bf77ddc01aa" providerId="LiveId" clId="{8F56FB79-F621-4AEA-A4A2-C705E3EB97BA}" dt="2025-06-26T13:29:41.741" v="677"/>
          <ac:picMkLst>
            <pc:docMk/>
            <pc:sldMk cId="2201811035" sldId="302"/>
            <ac:picMk id="4" creationId="{241F90BE-FB8E-7D9F-1D5E-DE9880ACB609}"/>
          </ac:picMkLst>
        </pc:picChg>
        <pc:picChg chg="add mod modCrop">
          <ac:chgData name="abd alrahman al-hindi" userId="72ce4bf77ddc01aa" providerId="LiveId" clId="{8F56FB79-F621-4AEA-A4A2-C705E3EB97BA}" dt="2025-06-26T13:34:52.278" v="1114" actId="1076"/>
          <ac:picMkLst>
            <pc:docMk/>
            <pc:sldMk cId="2201811035" sldId="302"/>
            <ac:picMk id="8" creationId="{5C3AFFA0-D9B8-9219-CCFA-9895D3767803}"/>
          </ac:picMkLst>
        </pc:picChg>
      </pc:sldChg>
      <pc:sldChg chg="addSp delSp modSp new mod">
        <pc:chgData name="abd alrahman al-hindi" userId="72ce4bf77ddc01aa" providerId="LiveId" clId="{8F56FB79-F621-4AEA-A4A2-C705E3EB97BA}" dt="2025-06-26T13:52:53.153" v="1412" actId="1076"/>
        <pc:sldMkLst>
          <pc:docMk/>
          <pc:sldMk cId="2201224354" sldId="303"/>
        </pc:sldMkLst>
        <pc:spChg chg="del">
          <ac:chgData name="abd alrahman al-hindi" userId="72ce4bf77ddc01aa" providerId="LiveId" clId="{8F56FB79-F621-4AEA-A4A2-C705E3EB97BA}" dt="2025-06-26T13:45:51.534" v="1219" actId="478"/>
          <ac:spMkLst>
            <pc:docMk/>
            <pc:sldMk cId="2201224354" sldId="303"/>
            <ac:spMk id="2" creationId="{AC34E893-86F1-E59D-CF51-3183ABA6A8BE}"/>
          </ac:spMkLst>
        </pc:spChg>
        <pc:spChg chg="del">
          <ac:chgData name="abd alrahman al-hindi" userId="72ce4bf77ddc01aa" providerId="LiveId" clId="{8F56FB79-F621-4AEA-A4A2-C705E3EB97BA}" dt="2025-06-26T13:46:13.754" v="1221" actId="478"/>
          <ac:spMkLst>
            <pc:docMk/>
            <pc:sldMk cId="2201224354" sldId="303"/>
            <ac:spMk id="3" creationId="{3FBC805F-77C8-084D-C328-D86A1190A44C}"/>
          </ac:spMkLst>
        </pc:spChg>
        <pc:spChg chg="add mod">
          <ac:chgData name="abd alrahman al-hindi" userId="72ce4bf77ddc01aa" providerId="LiveId" clId="{8F56FB79-F621-4AEA-A4A2-C705E3EB97BA}" dt="2025-06-26T13:46:01.933" v="1220"/>
          <ac:spMkLst>
            <pc:docMk/>
            <pc:sldMk cId="2201224354" sldId="303"/>
            <ac:spMk id="4" creationId="{7C9D1E5D-7CCF-4282-67C5-10B821767C7F}"/>
          </ac:spMkLst>
        </pc:spChg>
        <pc:spChg chg="add mod">
          <ac:chgData name="abd alrahman al-hindi" userId="72ce4bf77ddc01aa" providerId="LiveId" clId="{8F56FB79-F621-4AEA-A4A2-C705E3EB97BA}" dt="2025-06-26T13:46:01.933" v="1220"/>
          <ac:spMkLst>
            <pc:docMk/>
            <pc:sldMk cId="2201224354" sldId="303"/>
            <ac:spMk id="5" creationId="{7B94F3D0-AE2F-E312-79E8-514487C0840A}"/>
          </ac:spMkLst>
        </pc:spChg>
        <pc:spChg chg="add mod">
          <ac:chgData name="abd alrahman al-hindi" userId="72ce4bf77ddc01aa" providerId="LiveId" clId="{8F56FB79-F621-4AEA-A4A2-C705E3EB97BA}" dt="2025-06-26T13:46:01.933" v="1220"/>
          <ac:spMkLst>
            <pc:docMk/>
            <pc:sldMk cId="2201224354" sldId="303"/>
            <ac:spMk id="6" creationId="{5D51F73A-97A6-59F4-3A17-987244484A37}"/>
          </ac:spMkLst>
        </pc:spChg>
        <pc:spChg chg="add mod">
          <ac:chgData name="abd alrahman al-hindi" userId="72ce4bf77ddc01aa" providerId="LiveId" clId="{8F56FB79-F621-4AEA-A4A2-C705E3EB97BA}" dt="2025-06-26T13:50:23.549" v="1360" actId="1076"/>
          <ac:spMkLst>
            <pc:docMk/>
            <pc:sldMk cId="2201224354" sldId="303"/>
            <ac:spMk id="7" creationId="{C0B1B7BA-0D55-79B2-F5B6-5E8B13421F33}"/>
          </ac:spMkLst>
        </pc:spChg>
        <pc:spChg chg="add mod">
          <ac:chgData name="abd alrahman al-hindi" userId="72ce4bf77ddc01aa" providerId="LiveId" clId="{8F56FB79-F621-4AEA-A4A2-C705E3EB97BA}" dt="2025-06-26T13:50:32.934" v="1361" actId="1076"/>
          <ac:spMkLst>
            <pc:docMk/>
            <pc:sldMk cId="2201224354" sldId="303"/>
            <ac:spMk id="9" creationId="{36DFBABB-8380-3A60-BC45-94B7699226E7}"/>
          </ac:spMkLst>
        </pc:spChg>
        <pc:spChg chg="add mod">
          <ac:chgData name="abd alrahman al-hindi" userId="72ce4bf77ddc01aa" providerId="LiveId" clId="{8F56FB79-F621-4AEA-A4A2-C705E3EB97BA}" dt="2025-06-26T13:52:53.153" v="1412" actId="1076"/>
          <ac:spMkLst>
            <pc:docMk/>
            <pc:sldMk cId="2201224354" sldId="303"/>
            <ac:spMk id="10" creationId="{1FA4A340-66F9-40E4-26C0-9E0C0326066B}"/>
          </ac:spMkLst>
        </pc:spChg>
        <pc:picChg chg="add mod">
          <ac:chgData name="abd alrahman al-hindi" userId="72ce4bf77ddc01aa" providerId="LiveId" clId="{8F56FB79-F621-4AEA-A4A2-C705E3EB97BA}" dt="2025-06-26T13:51:45.473" v="1367" actId="1076"/>
          <ac:picMkLst>
            <pc:docMk/>
            <pc:sldMk cId="2201224354" sldId="303"/>
            <ac:picMk id="8" creationId="{0FC3C809-CE03-267F-F91B-E8FF740BD07A}"/>
          </ac:picMkLst>
        </pc:picChg>
      </pc:sldChg>
      <pc:sldChg chg="addSp delSp modSp new mod modAnim">
        <pc:chgData name="abd alrahman al-hindi" userId="72ce4bf77ddc01aa" providerId="LiveId" clId="{8F56FB79-F621-4AEA-A4A2-C705E3EB97BA}" dt="2025-06-26T14:14:51.217" v="1668"/>
        <pc:sldMkLst>
          <pc:docMk/>
          <pc:sldMk cId="386595818" sldId="304"/>
        </pc:sldMkLst>
        <pc:spChg chg="del">
          <ac:chgData name="abd alrahman al-hindi" userId="72ce4bf77ddc01aa" providerId="LiveId" clId="{8F56FB79-F621-4AEA-A4A2-C705E3EB97BA}" dt="2025-06-26T13:58:33.596" v="1414" actId="478"/>
          <ac:spMkLst>
            <pc:docMk/>
            <pc:sldMk cId="386595818" sldId="304"/>
            <ac:spMk id="2" creationId="{48870C5F-C515-49DC-3071-FCA299840CEA}"/>
          </ac:spMkLst>
        </pc:spChg>
        <pc:spChg chg="del">
          <ac:chgData name="abd alrahman al-hindi" userId="72ce4bf77ddc01aa" providerId="LiveId" clId="{8F56FB79-F621-4AEA-A4A2-C705E3EB97BA}" dt="2025-06-26T13:58:41.371" v="1416" actId="478"/>
          <ac:spMkLst>
            <pc:docMk/>
            <pc:sldMk cId="386595818" sldId="304"/>
            <ac:spMk id="3" creationId="{0C0BA830-9C4E-83AE-F944-6F789A48049E}"/>
          </ac:spMkLst>
        </pc:spChg>
        <pc:spChg chg="add mod">
          <ac:chgData name="abd alrahman al-hindi" userId="72ce4bf77ddc01aa" providerId="LiveId" clId="{8F56FB79-F621-4AEA-A4A2-C705E3EB97BA}" dt="2025-06-26T13:58:35.508" v="1415"/>
          <ac:spMkLst>
            <pc:docMk/>
            <pc:sldMk cId="386595818" sldId="304"/>
            <ac:spMk id="4" creationId="{11CA930C-793A-5F8A-14B1-78735DD1886E}"/>
          </ac:spMkLst>
        </pc:spChg>
        <pc:spChg chg="add mod">
          <ac:chgData name="abd alrahman al-hindi" userId="72ce4bf77ddc01aa" providerId="LiveId" clId="{8F56FB79-F621-4AEA-A4A2-C705E3EB97BA}" dt="2025-06-26T13:58:35.508" v="1415"/>
          <ac:spMkLst>
            <pc:docMk/>
            <pc:sldMk cId="386595818" sldId="304"/>
            <ac:spMk id="5" creationId="{D34F5177-9EC0-4D48-947A-DB132A10F0F6}"/>
          </ac:spMkLst>
        </pc:spChg>
        <pc:spChg chg="add mod">
          <ac:chgData name="abd alrahman al-hindi" userId="72ce4bf77ddc01aa" providerId="LiveId" clId="{8F56FB79-F621-4AEA-A4A2-C705E3EB97BA}" dt="2025-06-26T13:58:35.508" v="1415"/>
          <ac:spMkLst>
            <pc:docMk/>
            <pc:sldMk cId="386595818" sldId="304"/>
            <ac:spMk id="6" creationId="{4C3910F4-DD8F-8DC5-BBE7-390CC16978AE}"/>
          </ac:spMkLst>
        </pc:spChg>
        <pc:spChg chg="add mod">
          <ac:chgData name="abd alrahman al-hindi" userId="72ce4bf77ddc01aa" providerId="LiveId" clId="{8F56FB79-F621-4AEA-A4A2-C705E3EB97BA}" dt="2025-06-26T14:12:35.612" v="1566" actId="1076"/>
          <ac:spMkLst>
            <pc:docMk/>
            <pc:sldMk cId="386595818" sldId="304"/>
            <ac:spMk id="9" creationId="{8ED0B93C-2367-E21F-085F-F979D906B092}"/>
          </ac:spMkLst>
        </pc:spChg>
        <pc:spChg chg="add mod">
          <ac:chgData name="abd alrahman al-hindi" userId="72ce4bf77ddc01aa" providerId="LiveId" clId="{8F56FB79-F621-4AEA-A4A2-C705E3EB97BA}" dt="2025-06-26T14:14:32.127" v="1667" actId="1076"/>
          <ac:spMkLst>
            <pc:docMk/>
            <pc:sldMk cId="386595818" sldId="304"/>
            <ac:spMk id="10" creationId="{98ECA0DB-4352-9A40-3426-ABA44C327733}"/>
          </ac:spMkLst>
        </pc:spChg>
        <pc:graphicFrameChg chg="add mod modGraphic">
          <ac:chgData name="abd alrahman al-hindi" userId="72ce4bf77ddc01aa" providerId="LiveId" clId="{8F56FB79-F621-4AEA-A4A2-C705E3EB97BA}" dt="2025-06-26T14:12:50.722" v="1568" actId="1076"/>
          <ac:graphicFrameMkLst>
            <pc:docMk/>
            <pc:sldMk cId="386595818" sldId="304"/>
            <ac:graphicFrameMk id="8" creationId="{0B4B6A05-3441-9920-1FEC-B182C07A07BC}"/>
          </ac:graphicFrameMkLst>
        </pc:graphicFrameChg>
        <pc:picChg chg="add mod modCrop">
          <ac:chgData name="abd alrahman al-hindi" userId="72ce4bf77ddc01aa" providerId="LiveId" clId="{8F56FB79-F621-4AEA-A4A2-C705E3EB97BA}" dt="2025-06-26T14:12:38.890" v="1567" actId="1076"/>
          <ac:picMkLst>
            <pc:docMk/>
            <pc:sldMk cId="386595818" sldId="304"/>
            <ac:picMk id="7" creationId="{3D96B464-40A2-F490-5057-2F50E39A3F2B}"/>
          </ac:picMkLst>
        </pc:picChg>
      </pc:sldChg>
      <pc:sldChg chg="addSp delSp modSp new mod">
        <pc:chgData name="abd alrahman al-hindi" userId="72ce4bf77ddc01aa" providerId="LiveId" clId="{8F56FB79-F621-4AEA-A4A2-C705E3EB97BA}" dt="2025-06-26T14:29:22.195" v="1720" actId="1076"/>
        <pc:sldMkLst>
          <pc:docMk/>
          <pc:sldMk cId="2848814418" sldId="305"/>
        </pc:sldMkLst>
        <pc:spChg chg="del">
          <ac:chgData name="abd alrahman al-hindi" userId="72ce4bf77ddc01aa" providerId="LiveId" clId="{8F56FB79-F621-4AEA-A4A2-C705E3EB97BA}" dt="2025-06-26T14:21:13.628" v="1670" actId="478"/>
          <ac:spMkLst>
            <pc:docMk/>
            <pc:sldMk cId="2848814418" sldId="305"/>
            <ac:spMk id="2" creationId="{9CF9C87F-1D70-CB67-8DA2-0E1002BE5A0B}"/>
          </ac:spMkLst>
        </pc:spChg>
        <pc:spChg chg="del">
          <ac:chgData name="abd alrahman al-hindi" userId="72ce4bf77ddc01aa" providerId="LiveId" clId="{8F56FB79-F621-4AEA-A4A2-C705E3EB97BA}" dt="2025-06-26T14:21:37.706" v="1672" actId="478"/>
          <ac:spMkLst>
            <pc:docMk/>
            <pc:sldMk cId="2848814418" sldId="305"/>
            <ac:spMk id="3" creationId="{116ABA07-DD1E-99DE-60F8-71CA1761FCBE}"/>
          </ac:spMkLst>
        </pc:spChg>
        <pc:spChg chg="add mod">
          <ac:chgData name="abd alrahman al-hindi" userId="72ce4bf77ddc01aa" providerId="LiveId" clId="{8F56FB79-F621-4AEA-A4A2-C705E3EB97BA}" dt="2025-06-26T14:21:15.724" v="1671"/>
          <ac:spMkLst>
            <pc:docMk/>
            <pc:sldMk cId="2848814418" sldId="305"/>
            <ac:spMk id="4" creationId="{CEE4B5EC-1EF1-5FB5-C73A-49DC20BDE875}"/>
          </ac:spMkLst>
        </pc:spChg>
        <pc:spChg chg="add mod">
          <ac:chgData name="abd alrahman al-hindi" userId="72ce4bf77ddc01aa" providerId="LiveId" clId="{8F56FB79-F621-4AEA-A4A2-C705E3EB97BA}" dt="2025-06-26T14:21:15.724" v="1671"/>
          <ac:spMkLst>
            <pc:docMk/>
            <pc:sldMk cId="2848814418" sldId="305"/>
            <ac:spMk id="5" creationId="{ABA35540-8BAE-E5F9-E33C-677980FAE9FB}"/>
          </ac:spMkLst>
        </pc:spChg>
        <pc:spChg chg="add mod">
          <ac:chgData name="abd alrahman al-hindi" userId="72ce4bf77ddc01aa" providerId="LiveId" clId="{8F56FB79-F621-4AEA-A4A2-C705E3EB97BA}" dt="2025-06-26T14:21:15.724" v="1671"/>
          <ac:spMkLst>
            <pc:docMk/>
            <pc:sldMk cId="2848814418" sldId="305"/>
            <ac:spMk id="6" creationId="{42780968-D75A-0FBC-6C1F-5AA80B26079A}"/>
          </ac:spMkLst>
        </pc:spChg>
        <pc:spChg chg="add mod">
          <ac:chgData name="abd alrahman al-hindi" userId="72ce4bf77ddc01aa" providerId="LiveId" clId="{8F56FB79-F621-4AEA-A4A2-C705E3EB97BA}" dt="2025-06-26T14:29:22.195" v="1720" actId="1076"/>
          <ac:spMkLst>
            <pc:docMk/>
            <pc:sldMk cId="2848814418" sldId="305"/>
            <ac:spMk id="7" creationId="{9B9D52FC-F946-1420-99A7-E50539988EA4}"/>
          </ac:spMkLst>
        </pc:spChg>
        <pc:spChg chg="add mod">
          <ac:chgData name="abd alrahman al-hindi" userId="72ce4bf77ddc01aa" providerId="LiveId" clId="{8F56FB79-F621-4AEA-A4A2-C705E3EB97BA}" dt="2025-06-26T14:29:00.132" v="1714" actId="1076"/>
          <ac:spMkLst>
            <pc:docMk/>
            <pc:sldMk cId="2848814418" sldId="305"/>
            <ac:spMk id="8" creationId="{E5F442D3-40FB-01C2-48E0-F8F4034552DD}"/>
          </ac:spMkLst>
        </pc:spChg>
        <pc:spChg chg="add mod">
          <ac:chgData name="abd alrahman al-hindi" userId="72ce4bf77ddc01aa" providerId="LiveId" clId="{8F56FB79-F621-4AEA-A4A2-C705E3EB97BA}" dt="2025-06-26T14:29:15.359" v="1718" actId="1076"/>
          <ac:spMkLst>
            <pc:docMk/>
            <pc:sldMk cId="2848814418" sldId="305"/>
            <ac:spMk id="13" creationId="{BE054CA5-7017-0270-13DA-25075586F8F0}"/>
          </ac:spMkLst>
        </pc:spChg>
        <pc:picChg chg="add mod">
          <ac:chgData name="abd alrahman al-hindi" userId="72ce4bf77ddc01aa" providerId="LiveId" clId="{8F56FB79-F621-4AEA-A4A2-C705E3EB97BA}" dt="2025-06-26T14:29:19.235" v="1719" actId="1076"/>
          <ac:picMkLst>
            <pc:docMk/>
            <pc:sldMk cId="2848814418" sldId="305"/>
            <ac:picMk id="9" creationId="{F2A7B6C2-7A79-4EBA-D3B5-3BCC60B0C3E3}"/>
          </ac:picMkLst>
        </pc:picChg>
        <pc:picChg chg="add mod">
          <ac:chgData name="abd alrahman al-hindi" userId="72ce4bf77ddc01aa" providerId="LiveId" clId="{8F56FB79-F621-4AEA-A4A2-C705E3EB97BA}" dt="2025-06-26T14:29:08.921" v="1716" actId="1076"/>
          <ac:picMkLst>
            <pc:docMk/>
            <pc:sldMk cId="2848814418" sldId="305"/>
            <ac:picMk id="11" creationId="{D420585E-48A0-FD40-E5CF-4F5FB8C315B3}"/>
          </ac:picMkLst>
        </pc:picChg>
        <pc:picChg chg="add mod">
          <ac:chgData name="abd alrahman al-hindi" userId="72ce4bf77ddc01aa" providerId="LiveId" clId="{8F56FB79-F621-4AEA-A4A2-C705E3EB97BA}" dt="2025-06-26T14:28:47.312" v="1712" actId="1076"/>
          <ac:picMkLst>
            <pc:docMk/>
            <pc:sldMk cId="2848814418" sldId="305"/>
            <ac:picMk id="12" creationId="{78CAE626-129D-4F2E-FA0D-63CDE4C3750D}"/>
          </ac:picMkLst>
        </pc:picChg>
        <pc:cxnChg chg="add mod">
          <ac:chgData name="abd alrahman al-hindi" userId="72ce4bf77ddc01aa" providerId="LiveId" clId="{8F56FB79-F621-4AEA-A4A2-C705E3EB97BA}" dt="2025-06-26T14:23:28.707" v="1673"/>
          <ac:cxnSpMkLst>
            <pc:docMk/>
            <pc:sldMk cId="2848814418" sldId="305"/>
            <ac:cxnSpMk id="10" creationId="{66B4F8B9-2B16-2059-CBD8-7E90AC14C50C}"/>
          </ac:cxnSpMkLst>
        </pc:cxnChg>
      </pc:sldChg>
      <pc:sldChg chg="addSp delSp modSp new mod">
        <pc:chgData name="abd alrahman al-hindi" userId="72ce4bf77ddc01aa" providerId="LiveId" clId="{8F56FB79-F621-4AEA-A4A2-C705E3EB97BA}" dt="2025-06-26T14:37:38.904" v="1799"/>
        <pc:sldMkLst>
          <pc:docMk/>
          <pc:sldMk cId="289233343" sldId="306"/>
        </pc:sldMkLst>
        <pc:spChg chg="del">
          <ac:chgData name="abd alrahman al-hindi" userId="72ce4bf77ddc01aa" providerId="LiveId" clId="{8F56FB79-F621-4AEA-A4A2-C705E3EB97BA}" dt="2025-06-26T14:30:03.093" v="1722" actId="478"/>
          <ac:spMkLst>
            <pc:docMk/>
            <pc:sldMk cId="289233343" sldId="306"/>
            <ac:spMk id="2" creationId="{905C44A9-C83C-3C61-9442-0F35A3B29537}"/>
          </ac:spMkLst>
        </pc:spChg>
        <pc:spChg chg="del">
          <ac:chgData name="abd alrahman al-hindi" userId="72ce4bf77ddc01aa" providerId="LiveId" clId="{8F56FB79-F621-4AEA-A4A2-C705E3EB97BA}" dt="2025-06-26T14:30:26.961" v="1724" actId="478"/>
          <ac:spMkLst>
            <pc:docMk/>
            <pc:sldMk cId="289233343" sldId="306"/>
            <ac:spMk id="3" creationId="{ADEB0BF1-DA20-E30A-BD8A-E39AB138033D}"/>
          </ac:spMkLst>
        </pc:spChg>
        <pc:spChg chg="add mod">
          <ac:chgData name="abd alrahman al-hindi" userId="72ce4bf77ddc01aa" providerId="LiveId" clId="{8F56FB79-F621-4AEA-A4A2-C705E3EB97BA}" dt="2025-06-26T14:30:22.506" v="1723"/>
          <ac:spMkLst>
            <pc:docMk/>
            <pc:sldMk cId="289233343" sldId="306"/>
            <ac:spMk id="4" creationId="{5831E5C1-AAE9-C2E8-6448-6B67743F593A}"/>
          </ac:spMkLst>
        </pc:spChg>
        <pc:spChg chg="add mod">
          <ac:chgData name="abd alrahman al-hindi" userId="72ce4bf77ddc01aa" providerId="LiveId" clId="{8F56FB79-F621-4AEA-A4A2-C705E3EB97BA}" dt="2025-06-26T14:30:22.506" v="1723"/>
          <ac:spMkLst>
            <pc:docMk/>
            <pc:sldMk cId="289233343" sldId="306"/>
            <ac:spMk id="5" creationId="{38A0BD90-360A-4268-FDFA-9FDA7F37C1DE}"/>
          </ac:spMkLst>
        </pc:spChg>
        <pc:spChg chg="add mod">
          <ac:chgData name="abd alrahman al-hindi" userId="72ce4bf77ddc01aa" providerId="LiveId" clId="{8F56FB79-F621-4AEA-A4A2-C705E3EB97BA}" dt="2025-06-26T14:30:22.506" v="1723"/>
          <ac:spMkLst>
            <pc:docMk/>
            <pc:sldMk cId="289233343" sldId="306"/>
            <ac:spMk id="6" creationId="{103F3B5F-D658-F843-FBCA-143E429490C9}"/>
          </ac:spMkLst>
        </pc:spChg>
        <pc:spChg chg="add mod">
          <ac:chgData name="abd alrahman al-hindi" userId="72ce4bf77ddc01aa" providerId="LiveId" clId="{8F56FB79-F621-4AEA-A4A2-C705E3EB97BA}" dt="2025-06-26T14:37:38.904" v="1799"/>
          <ac:spMkLst>
            <pc:docMk/>
            <pc:sldMk cId="289233343" sldId="306"/>
            <ac:spMk id="9" creationId="{CCCC412E-C97F-CE15-83C6-B916CC4CFF05}"/>
          </ac:spMkLst>
        </pc:spChg>
        <pc:picChg chg="add mod">
          <ac:chgData name="abd alrahman al-hindi" userId="72ce4bf77ddc01aa" providerId="LiveId" clId="{8F56FB79-F621-4AEA-A4A2-C705E3EB97BA}" dt="2025-06-26T14:34:25.472" v="1764" actId="1076"/>
          <ac:picMkLst>
            <pc:docMk/>
            <pc:sldMk cId="289233343" sldId="306"/>
            <ac:picMk id="7" creationId="{95A172FD-259E-0DBF-6990-E8EFEE348497}"/>
          </ac:picMkLst>
        </pc:picChg>
        <pc:picChg chg="add mod">
          <ac:chgData name="abd alrahman al-hindi" userId="72ce4bf77ddc01aa" providerId="LiveId" clId="{8F56FB79-F621-4AEA-A4A2-C705E3EB97BA}" dt="2025-06-26T14:34:27.272" v="1765" actId="1076"/>
          <ac:picMkLst>
            <pc:docMk/>
            <pc:sldMk cId="289233343" sldId="306"/>
            <ac:picMk id="10" creationId="{D8B9B469-96B0-EA82-49DF-4A12054E2F78}"/>
          </ac:picMkLst>
        </pc:picChg>
      </pc:sldChg>
      <pc:sldChg chg="addSp delSp modSp new mod modAnim">
        <pc:chgData name="abd alrahman al-hindi" userId="72ce4bf77ddc01aa" providerId="LiveId" clId="{8F56FB79-F621-4AEA-A4A2-C705E3EB97BA}" dt="2025-06-26T14:56:46.119" v="1878" actId="255"/>
        <pc:sldMkLst>
          <pc:docMk/>
          <pc:sldMk cId="3483819161" sldId="307"/>
        </pc:sldMkLst>
        <pc:spChg chg="del">
          <ac:chgData name="abd alrahman al-hindi" userId="72ce4bf77ddc01aa" providerId="LiveId" clId="{8F56FB79-F621-4AEA-A4A2-C705E3EB97BA}" dt="2025-06-26T14:35:56.178" v="1767" actId="478"/>
          <ac:spMkLst>
            <pc:docMk/>
            <pc:sldMk cId="3483819161" sldId="307"/>
            <ac:spMk id="2" creationId="{0996AA8C-996E-6255-E588-079CF88031F0}"/>
          </ac:spMkLst>
        </pc:spChg>
        <pc:spChg chg="del">
          <ac:chgData name="abd alrahman al-hindi" userId="72ce4bf77ddc01aa" providerId="LiveId" clId="{8F56FB79-F621-4AEA-A4A2-C705E3EB97BA}" dt="2025-06-26T14:36:01.150" v="1769" actId="478"/>
          <ac:spMkLst>
            <pc:docMk/>
            <pc:sldMk cId="3483819161" sldId="307"/>
            <ac:spMk id="3" creationId="{6D2E8648-31DD-1F1D-DB7C-BDFBA50EE709}"/>
          </ac:spMkLst>
        </pc:spChg>
        <pc:spChg chg="add mod">
          <ac:chgData name="abd alrahman al-hindi" userId="72ce4bf77ddc01aa" providerId="LiveId" clId="{8F56FB79-F621-4AEA-A4A2-C705E3EB97BA}" dt="2025-06-26T14:35:57.024" v="1768"/>
          <ac:spMkLst>
            <pc:docMk/>
            <pc:sldMk cId="3483819161" sldId="307"/>
            <ac:spMk id="4" creationId="{7738C448-F221-E1E0-46F5-777137718FE0}"/>
          </ac:spMkLst>
        </pc:spChg>
        <pc:spChg chg="add mod">
          <ac:chgData name="abd alrahman al-hindi" userId="72ce4bf77ddc01aa" providerId="LiveId" clId="{8F56FB79-F621-4AEA-A4A2-C705E3EB97BA}" dt="2025-06-26T14:35:57.024" v="1768"/>
          <ac:spMkLst>
            <pc:docMk/>
            <pc:sldMk cId="3483819161" sldId="307"/>
            <ac:spMk id="5" creationId="{37CEFCDB-A5EF-C543-3782-BD671A4C227D}"/>
          </ac:spMkLst>
        </pc:spChg>
        <pc:spChg chg="add mod">
          <ac:chgData name="abd alrahman al-hindi" userId="72ce4bf77ddc01aa" providerId="LiveId" clId="{8F56FB79-F621-4AEA-A4A2-C705E3EB97BA}" dt="2025-06-26T14:35:57.024" v="1768"/>
          <ac:spMkLst>
            <pc:docMk/>
            <pc:sldMk cId="3483819161" sldId="307"/>
            <ac:spMk id="6" creationId="{98360AEB-4ECF-B2AA-3461-9B1F25605347}"/>
          </ac:spMkLst>
        </pc:spChg>
        <pc:spChg chg="add mod">
          <ac:chgData name="abd alrahman al-hindi" userId="72ce4bf77ddc01aa" providerId="LiveId" clId="{8F56FB79-F621-4AEA-A4A2-C705E3EB97BA}" dt="2025-06-26T14:38:14.144" v="1801" actId="207"/>
          <ac:spMkLst>
            <pc:docMk/>
            <pc:sldMk cId="3483819161" sldId="307"/>
            <ac:spMk id="7" creationId="{53C6CC2C-AC0E-DD56-4FF2-A4F56ED8F658}"/>
          </ac:spMkLst>
        </pc:spChg>
        <pc:spChg chg="add mod">
          <ac:chgData name="abd alrahman al-hindi" userId="72ce4bf77ddc01aa" providerId="LiveId" clId="{8F56FB79-F621-4AEA-A4A2-C705E3EB97BA}" dt="2025-06-26T14:52:40.837" v="1815" actId="1076"/>
          <ac:spMkLst>
            <pc:docMk/>
            <pc:sldMk cId="3483819161" sldId="307"/>
            <ac:spMk id="9" creationId="{6C2BE855-E061-5DCF-48D7-7EF8215761AE}"/>
          </ac:spMkLst>
        </pc:spChg>
        <pc:spChg chg="add mod">
          <ac:chgData name="abd alrahman al-hindi" userId="72ce4bf77ddc01aa" providerId="LiveId" clId="{8F56FB79-F621-4AEA-A4A2-C705E3EB97BA}" dt="2025-06-26T14:56:46.119" v="1878" actId="255"/>
          <ac:spMkLst>
            <pc:docMk/>
            <pc:sldMk cId="3483819161" sldId="307"/>
            <ac:spMk id="12" creationId="{49535391-59BB-33EA-AD0E-405CF819CDB1}"/>
          </ac:spMkLst>
        </pc:spChg>
        <pc:picChg chg="add mod">
          <ac:chgData name="abd alrahman al-hindi" userId="72ce4bf77ddc01aa" providerId="LiveId" clId="{8F56FB79-F621-4AEA-A4A2-C705E3EB97BA}" dt="2025-06-26T14:54:27.970" v="1822" actId="1076"/>
          <ac:picMkLst>
            <pc:docMk/>
            <pc:sldMk cId="3483819161" sldId="307"/>
            <ac:picMk id="10" creationId="{7584D8F6-B925-AC83-F3EF-9A0F897A91A0}"/>
          </ac:picMkLst>
        </pc:picChg>
        <pc:cxnChg chg="add mod">
          <ac:chgData name="abd alrahman al-hindi" userId="72ce4bf77ddc01aa" providerId="LiveId" clId="{8F56FB79-F621-4AEA-A4A2-C705E3EB97BA}" dt="2025-06-26T14:53:42.238" v="1818" actId="1076"/>
          <ac:cxnSpMkLst>
            <pc:docMk/>
            <pc:sldMk cId="3483819161" sldId="307"/>
            <ac:cxnSpMk id="14" creationId="{43CAA1A6-E322-6D28-2C6A-F97B86E9674F}"/>
          </ac:cxnSpMkLst>
        </pc:cxnChg>
      </pc:sldChg>
      <pc:sldChg chg="addSp delSp modSp new mod modAnim">
        <pc:chgData name="abd alrahman al-hindi" userId="72ce4bf77ddc01aa" providerId="LiveId" clId="{8F56FB79-F621-4AEA-A4A2-C705E3EB97BA}" dt="2025-06-26T15:23:38.379" v="2178" actId="1076"/>
        <pc:sldMkLst>
          <pc:docMk/>
          <pc:sldMk cId="2277024843" sldId="308"/>
        </pc:sldMkLst>
        <pc:spChg chg="del">
          <ac:chgData name="abd alrahman al-hindi" userId="72ce4bf77ddc01aa" providerId="LiveId" clId="{8F56FB79-F621-4AEA-A4A2-C705E3EB97BA}" dt="2025-06-26T14:59:38.764" v="1894" actId="478"/>
          <ac:spMkLst>
            <pc:docMk/>
            <pc:sldMk cId="2277024843" sldId="308"/>
            <ac:spMk id="2" creationId="{5D7629EA-857C-D639-865B-40784579955A}"/>
          </ac:spMkLst>
        </pc:spChg>
        <pc:spChg chg="del">
          <ac:chgData name="abd alrahman al-hindi" userId="72ce4bf77ddc01aa" providerId="LiveId" clId="{8F56FB79-F621-4AEA-A4A2-C705E3EB97BA}" dt="2025-06-26T14:57:40.569" v="1880" actId="478"/>
          <ac:spMkLst>
            <pc:docMk/>
            <pc:sldMk cId="2277024843" sldId="308"/>
            <ac:spMk id="3" creationId="{07AA7F0B-EC8B-5178-BBBB-CEFFA9DC7B91}"/>
          </ac:spMkLst>
        </pc:spChg>
        <pc:spChg chg="add mod">
          <ac:chgData name="abd alrahman al-hindi" userId="72ce4bf77ddc01aa" providerId="LiveId" clId="{8F56FB79-F621-4AEA-A4A2-C705E3EB97BA}" dt="2025-06-26T14:59:39.701" v="1895"/>
          <ac:spMkLst>
            <pc:docMk/>
            <pc:sldMk cId="2277024843" sldId="308"/>
            <ac:spMk id="5" creationId="{3D07E047-36F8-DE50-4DD3-36214198C472}"/>
          </ac:spMkLst>
        </pc:spChg>
        <pc:spChg chg="add mod">
          <ac:chgData name="abd alrahman al-hindi" userId="72ce4bf77ddc01aa" providerId="LiveId" clId="{8F56FB79-F621-4AEA-A4A2-C705E3EB97BA}" dt="2025-06-26T14:59:39.701" v="1895"/>
          <ac:spMkLst>
            <pc:docMk/>
            <pc:sldMk cId="2277024843" sldId="308"/>
            <ac:spMk id="6" creationId="{A2BA9C00-9F4B-DDA2-9C12-93AA0DD275AD}"/>
          </ac:spMkLst>
        </pc:spChg>
        <pc:spChg chg="add mod">
          <ac:chgData name="abd alrahman al-hindi" userId="72ce4bf77ddc01aa" providerId="LiveId" clId="{8F56FB79-F621-4AEA-A4A2-C705E3EB97BA}" dt="2025-06-26T14:59:39.701" v="1895"/>
          <ac:spMkLst>
            <pc:docMk/>
            <pc:sldMk cId="2277024843" sldId="308"/>
            <ac:spMk id="7" creationId="{E0AD43B5-79B0-A98D-19D4-D02C3B9CFD36}"/>
          </ac:spMkLst>
        </pc:spChg>
        <pc:spChg chg="add mod">
          <ac:chgData name="abd alrahman al-hindi" userId="72ce4bf77ddc01aa" providerId="LiveId" clId="{8F56FB79-F621-4AEA-A4A2-C705E3EB97BA}" dt="2025-06-26T15:21:17.397" v="2174" actId="20577"/>
          <ac:spMkLst>
            <pc:docMk/>
            <pc:sldMk cId="2277024843" sldId="308"/>
            <ac:spMk id="8" creationId="{6297B6A5-1CA2-DFF0-5419-6A789EA07C18}"/>
          </ac:spMkLst>
        </pc:spChg>
        <pc:spChg chg="add mod">
          <ac:chgData name="abd alrahman al-hindi" userId="72ce4bf77ddc01aa" providerId="LiveId" clId="{8F56FB79-F621-4AEA-A4A2-C705E3EB97BA}" dt="2025-06-26T15:09:36.872" v="2041" actId="1076"/>
          <ac:spMkLst>
            <pc:docMk/>
            <pc:sldMk cId="2277024843" sldId="308"/>
            <ac:spMk id="10" creationId="{356C52B4-C0D7-6E46-0387-0AA56D402581}"/>
          </ac:spMkLst>
        </pc:spChg>
        <pc:picChg chg="add mod modCrop">
          <ac:chgData name="abd alrahman al-hindi" userId="72ce4bf77ddc01aa" providerId="LiveId" clId="{8F56FB79-F621-4AEA-A4A2-C705E3EB97BA}" dt="2025-06-26T15:23:38.379" v="2178" actId="1076"/>
          <ac:picMkLst>
            <pc:docMk/>
            <pc:sldMk cId="2277024843" sldId="308"/>
            <ac:picMk id="4" creationId="{E1E8EB07-F19A-E135-39E3-78394B97536A}"/>
          </ac:picMkLst>
        </pc:picChg>
        <pc:picChg chg="add del mod modCrop">
          <ac:chgData name="abd alrahman al-hindi" userId="72ce4bf77ddc01aa" providerId="LiveId" clId="{8F56FB79-F621-4AEA-A4A2-C705E3EB97BA}" dt="2025-06-26T15:08:00.198" v="1969" actId="478"/>
          <ac:picMkLst>
            <pc:docMk/>
            <pc:sldMk cId="2277024843" sldId="308"/>
            <ac:picMk id="9" creationId="{6295A450-C983-C43B-EA19-0D7920E9650B}"/>
          </ac:picMkLst>
        </pc:picChg>
      </pc:sldChg>
      <pc:sldChg chg="addSp delSp modSp new mod delAnim modAnim">
        <pc:chgData name="abd alrahman al-hindi" userId="72ce4bf77ddc01aa" providerId="LiveId" clId="{8F56FB79-F621-4AEA-A4A2-C705E3EB97BA}" dt="2025-06-26T15:24:44.182" v="2181" actId="1035"/>
        <pc:sldMkLst>
          <pc:docMk/>
          <pc:sldMk cId="3022412379" sldId="309"/>
        </pc:sldMkLst>
        <pc:spChg chg="del">
          <ac:chgData name="abd alrahman al-hindi" userId="72ce4bf77ddc01aa" providerId="LiveId" clId="{8F56FB79-F621-4AEA-A4A2-C705E3EB97BA}" dt="2025-06-26T15:10:15.176" v="2047" actId="478"/>
          <ac:spMkLst>
            <pc:docMk/>
            <pc:sldMk cId="3022412379" sldId="309"/>
            <ac:spMk id="2" creationId="{3522922D-EE31-0090-CCF0-AD7C534C92A3}"/>
          </ac:spMkLst>
        </pc:spChg>
        <pc:spChg chg="del">
          <ac:chgData name="abd alrahman al-hindi" userId="72ce4bf77ddc01aa" providerId="LiveId" clId="{8F56FB79-F621-4AEA-A4A2-C705E3EB97BA}" dt="2025-06-26T15:10:45.755" v="2051" actId="478"/>
          <ac:spMkLst>
            <pc:docMk/>
            <pc:sldMk cId="3022412379" sldId="309"/>
            <ac:spMk id="3" creationId="{56FDF949-B61C-78C7-3148-1DC7214CDA71}"/>
          </ac:spMkLst>
        </pc:spChg>
        <pc:spChg chg="add mod">
          <ac:chgData name="abd alrahman al-hindi" userId="72ce4bf77ddc01aa" providerId="LiveId" clId="{8F56FB79-F621-4AEA-A4A2-C705E3EB97BA}" dt="2025-06-26T15:10:18.116" v="2048"/>
          <ac:spMkLst>
            <pc:docMk/>
            <pc:sldMk cId="3022412379" sldId="309"/>
            <ac:spMk id="4" creationId="{11858522-8A04-1C1E-DCD6-F7ACE08A6A8E}"/>
          </ac:spMkLst>
        </pc:spChg>
        <pc:spChg chg="add mod">
          <ac:chgData name="abd alrahman al-hindi" userId="72ce4bf77ddc01aa" providerId="LiveId" clId="{8F56FB79-F621-4AEA-A4A2-C705E3EB97BA}" dt="2025-06-26T15:10:41.986" v="2050"/>
          <ac:spMkLst>
            <pc:docMk/>
            <pc:sldMk cId="3022412379" sldId="309"/>
            <ac:spMk id="5" creationId="{DE8F3200-4C28-E6F1-101A-EA1094CC0B85}"/>
          </ac:spMkLst>
        </pc:spChg>
        <pc:spChg chg="add mod">
          <ac:chgData name="abd alrahman al-hindi" userId="72ce4bf77ddc01aa" providerId="LiveId" clId="{8F56FB79-F621-4AEA-A4A2-C705E3EB97BA}" dt="2025-06-26T15:10:41.986" v="2050"/>
          <ac:spMkLst>
            <pc:docMk/>
            <pc:sldMk cId="3022412379" sldId="309"/>
            <ac:spMk id="6" creationId="{E6FF7F76-9FB5-79E5-ACE9-AE9552996953}"/>
          </ac:spMkLst>
        </pc:spChg>
        <pc:spChg chg="add mod">
          <ac:chgData name="abd alrahman al-hindi" userId="72ce4bf77ddc01aa" providerId="LiveId" clId="{8F56FB79-F621-4AEA-A4A2-C705E3EB97BA}" dt="2025-06-26T15:10:41.986" v="2050"/>
          <ac:spMkLst>
            <pc:docMk/>
            <pc:sldMk cId="3022412379" sldId="309"/>
            <ac:spMk id="7" creationId="{F6769C19-CC75-13E1-1F17-BFCD264BF000}"/>
          </ac:spMkLst>
        </pc:spChg>
        <pc:spChg chg="add del mod">
          <ac:chgData name="abd alrahman al-hindi" userId="72ce4bf77ddc01aa" providerId="LiveId" clId="{8F56FB79-F621-4AEA-A4A2-C705E3EB97BA}" dt="2025-06-26T15:13:25.398" v="2078" actId="478"/>
          <ac:spMkLst>
            <pc:docMk/>
            <pc:sldMk cId="3022412379" sldId="309"/>
            <ac:spMk id="9" creationId="{3AAD0B79-D6BE-9727-F875-3D093F2B801F}"/>
          </ac:spMkLst>
        </pc:spChg>
        <pc:spChg chg="add del mod">
          <ac:chgData name="abd alrahman al-hindi" userId="72ce4bf77ddc01aa" providerId="LiveId" clId="{8F56FB79-F621-4AEA-A4A2-C705E3EB97BA}" dt="2025-06-26T15:20:51.530" v="2169" actId="478"/>
          <ac:spMkLst>
            <pc:docMk/>
            <pc:sldMk cId="3022412379" sldId="309"/>
            <ac:spMk id="10" creationId="{88F44151-BE71-36A0-A9AB-9F43A7DE45A4}"/>
          </ac:spMkLst>
        </pc:spChg>
        <pc:picChg chg="add del mod">
          <ac:chgData name="abd alrahman al-hindi" userId="72ce4bf77ddc01aa" providerId="LiveId" clId="{8F56FB79-F621-4AEA-A4A2-C705E3EB97BA}" dt="2025-06-26T15:22:59.746" v="2175" actId="478"/>
          <ac:picMkLst>
            <pc:docMk/>
            <pc:sldMk cId="3022412379" sldId="309"/>
            <ac:picMk id="12" creationId="{8702F6F1-A815-AAA7-E49B-3C596AB4C636}"/>
          </ac:picMkLst>
        </pc:picChg>
        <pc:picChg chg="add mod">
          <ac:chgData name="abd alrahman al-hindi" userId="72ce4bf77ddc01aa" providerId="LiveId" clId="{8F56FB79-F621-4AEA-A4A2-C705E3EB97BA}" dt="2025-06-26T15:24:44.182" v="2181" actId="1035"/>
          <ac:picMkLst>
            <pc:docMk/>
            <pc:sldMk cId="3022412379" sldId="309"/>
            <ac:picMk id="14" creationId="{FC63BE81-233D-E6E9-2BE2-CB07F8C287C0}"/>
          </ac:picMkLst>
        </pc:picChg>
      </pc:sldChg>
    </pc:docChg>
  </pc:docChgLst>
  <pc:docChgLst>
    <pc:chgData name="Hadi Kabri" userId="ba67eefc903d206f" providerId="LiveId" clId="{465D1013-529D-4222-A7B6-57FDC5A1C463}"/>
    <pc:docChg chg="undo custSel addSld delSld modSld modSection">
      <pc:chgData name="Hadi Kabri" userId="ba67eefc903d206f" providerId="LiveId" clId="{465D1013-529D-4222-A7B6-57FDC5A1C463}" dt="2025-06-20T14:31:38.425" v="2842"/>
      <pc:docMkLst>
        <pc:docMk/>
      </pc:docMkLst>
      <pc:sldChg chg="addSp delSp modSp mod">
        <pc:chgData name="Hadi Kabri" userId="ba67eefc903d206f" providerId="LiveId" clId="{465D1013-529D-4222-A7B6-57FDC5A1C463}" dt="2025-06-19T03:17:48.845" v="301" actId="26606"/>
        <pc:sldMkLst>
          <pc:docMk/>
          <pc:sldMk cId="3399406215" sldId="257"/>
        </pc:sldMkLst>
        <pc:spChg chg="mod">
          <ac:chgData name="Hadi Kabri" userId="ba67eefc903d206f" providerId="LiveId" clId="{465D1013-529D-4222-A7B6-57FDC5A1C463}" dt="2025-06-19T02:24:23.510" v="185" actId="26606"/>
          <ac:spMkLst>
            <pc:docMk/>
            <pc:sldMk cId="3399406215" sldId="257"/>
            <ac:spMk id="2" creationId="{737B272B-53F1-2811-24C7-C51006AA2572}"/>
          </ac:spMkLst>
        </pc:spChg>
        <pc:spChg chg="add del mod ord">
          <ac:chgData name="Hadi Kabri" userId="ba67eefc903d206f" providerId="LiveId" clId="{465D1013-529D-4222-A7B6-57FDC5A1C463}" dt="2025-06-19T03:17:48.845" v="301" actId="26606"/>
          <ac:spMkLst>
            <pc:docMk/>
            <pc:sldMk cId="3399406215" sldId="257"/>
            <ac:spMk id="4" creationId="{2C67D6FF-02AF-20C1-7558-84789F92B9CF}"/>
          </ac:spMkLst>
        </pc:spChg>
        <pc:spChg chg="add mod">
          <ac:chgData name="Hadi Kabri" userId="ba67eefc903d206f" providerId="LiveId" clId="{465D1013-529D-4222-A7B6-57FDC5A1C463}" dt="2025-06-19T03:17:08.217" v="294" actId="14100"/>
          <ac:spMkLst>
            <pc:docMk/>
            <pc:sldMk cId="3399406215" sldId="257"/>
            <ac:spMk id="6" creationId="{2447AD55-4887-C71F-C5F8-9C4FB124CC0B}"/>
          </ac:spMkLst>
        </pc:spChg>
        <pc:spChg chg="add mod">
          <ac:chgData name="Hadi Kabri" userId="ba67eefc903d206f" providerId="LiveId" clId="{465D1013-529D-4222-A7B6-57FDC5A1C463}" dt="2025-06-19T03:17:32.453" v="297" actId="207"/>
          <ac:spMkLst>
            <pc:docMk/>
            <pc:sldMk cId="3399406215" sldId="257"/>
            <ac:spMk id="8" creationId="{75DD3747-BED5-A34B-F2E8-D80D57290B9E}"/>
          </ac:spMkLst>
        </pc:spChg>
        <pc:picChg chg="add mod">
          <ac:chgData name="Hadi Kabri" userId="ba67eefc903d206f" providerId="LiveId" clId="{465D1013-529D-4222-A7B6-57FDC5A1C463}" dt="2025-06-19T02:24:23.510" v="185" actId="26606"/>
          <ac:picMkLst>
            <pc:docMk/>
            <pc:sldMk cId="3399406215" sldId="257"/>
            <ac:picMk id="5" creationId="{9E8D253B-C331-74FE-257E-831EDD38C8E1}"/>
          </ac:picMkLst>
        </pc:picChg>
      </pc:sldChg>
      <pc:sldChg chg="addSp delSp modSp mod setBg">
        <pc:chgData name="Hadi Kabri" userId="ba67eefc903d206f" providerId="LiveId" clId="{465D1013-529D-4222-A7B6-57FDC5A1C463}" dt="2025-06-19T02:32:31.186" v="223" actId="1076"/>
        <pc:sldMkLst>
          <pc:docMk/>
          <pc:sldMk cId="2740065881" sldId="260"/>
        </pc:sldMkLst>
        <pc:spChg chg="mod">
          <ac:chgData name="Hadi Kabri" userId="ba67eefc903d206f" providerId="LiveId" clId="{465D1013-529D-4222-A7B6-57FDC5A1C463}" dt="2025-06-19T02:32:31.186" v="223" actId="1076"/>
          <ac:spMkLst>
            <pc:docMk/>
            <pc:sldMk cId="2740065881" sldId="260"/>
            <ac:spMk id="2" creationId="{F9CAE727-10D7-B89F-32C0-8A16E0F7D5D3}"/>
          </ac:spMkLst>
        </pc:spChg>
        <pc:spChg chg="add mod ord">
          <ac:chgData name="Hadi Kabri" userId="ba67eefc903d206f" providerId="LiveId" clId="{465D1013-529D-4222-A7B6-57FDC5A1C463}" dt="2025-06-19T02:32:00.735" v="218" actId="26606"/>
          <ac:spMkLst>
            <pc:docMk/>
            <pc:sldMk cId="2740065881" sldId="260"/>
            <ac:spMk id="4" creationId="{F8E1882A-22FA-05C4-F8EE-62ECD7B8DDCC}"/>
          </ac:spMkLst>
        </pc:spChg>
        <pc:picChg chg="add mod">
          <ac:chgData name="Hadi Kabri" userId="ba67eefc903d206f" providerId="LiveId" clId="{465D1013-529D-4222-A7B6-57FDC5A1C463}" dt="2025-06-19T02:32:00.735" v="218" actId="26606"/>
          <ac:picMkLst>
            <pc:docMk/>
            <pc:sldMk cId="2740065881" sldId="260"/>
            <ac:picMk id="5" creationId="{CF699A7F-537E-AC6B-9DCF-09EBC5DD2CAA}"/>
          </ac:picMkLst>
        </pc:picChg>
      </pc:sldChg>
      <pc:sldChg chg="addSp delSp modSp mod setBg">
        <pc:chgData name="Hadi Kabri" userId="ba67eefc903d206f" providerId="LiveId" clId="{465D1013-529D-4222-A7B6-57FDC5A1C463}" dt="2025-06-19T02:06:22.450" v="145" actId="27636"/>
        <pc:sldMkLst>
          <pc:docMk/>
          <pc:sldMk cId="3717615111" sldId="267"/>
        </pc:sldMkLst>
        <pc:spChg chg="add mod">
          <ac:chgData name="Hadi Kabri" userId="ba67eefc903d206f" providerId="LiveId" clId="{465D1013-529D-4222-A7B6-57FDC5A1C463}" dt="2025-06-19T02:06:22.450" v="145" actId="27636"/>
          <ac:spMkLst>
            <pc:docMk/>
            <pc:sldMk cId="3717615111" sldId="267"/>
            <ac:spMk id="9" creationId="{8147E0E9-3880-1BE6-4565-7CD97D3CA101}"/>
          </ac:spMkLst>
        </pc:spChg>
        <pc:spChg chg="add">
          <ac:chgData name="Hadi Kabri" userId="ba67eefc903d206f" providerId="LiveId" clId="{465D1013-529D-4222-A7B6-57FDC5A1C463}" dt="2025-06-19T02:01:05.802" v="99" actId="26606"/>
          <ac:spMkLst>
            <pc:docMk/>
            <pc:sldMk cId="3717615111" sldId="267"/>
            <ac:spMk id="14" creationId="{A078A52F-85EA-4C0B-962B-D9D9DD4DD78C}"/>
          </ac:spMkLst>
        </pc:spChg>
        <pc:spChg chg="add">
          <ac:chgData name="Hadi Kabri" userId="ba67eefc903d206f" providerId="LiveId" clId="{465D1013-529D-4222-A7B6-57FDC5A1C463}" dt="2025-06-19T02:01:05.802" v="99" actId="26606"/>
          <ac:spMkLst>
            <pc:docMk/>
            <pc:sldMk cId="3717615111" sldId="267"/>
            <ac:spMk id="16" creationId="{919797D5-5700-4683-B30A-5B4D56CB8270}"/>
          </ac:spMkLst>
        </pc:spChg>
        <pc:spChg chg="add">
          <ac:chgData name="Hadi Kabri" userId="ba67eefc903d206f" providerId="LiveId" clId="{465D1013-529D-4222-A7B6-57FDC5A1C463}" dt="2025-06-19T02:01:05.802" v="99" actId="26606"/>
          <ac:spMkLst>
            <pc:docMk/>
            <pc:sldMk cId="3717615111" sldId="267"/>
            <ac:spMk id="18" creationId="{4856A7B9-9801-42EC-A4C9-7E22A56EF53D}"/>
          </ac:spMkLst>
        </pc:spChg>
        <pc:spChg chg="add">
          <ac:chgData name="Hadi Kabri" userId="ba67eefc903d206f" providerId="LiveId" clId="{465D1013-529D-4222-A7B6-57FDC5A1C463}" dt="2025-06-19T02:01:05.802" v="99" actId="26606"/>
          <ac:spMkLst>
            <pc:docMk/>
            <pc:sldMk cId="3717615111" sldId="267"/>
            <ac:spMk id="20" creationId="{8AD54DB8-C150-4290-85D6-F5B0262BFEEF}"/>
          </ac:spMkLst>
        </pc:spChg>
        <pc:spChg chg="add">
          <ac:chgData name="Hadi Kabri" userId="ba67eefc903d206f" providerId="LiveId" clId="{465D1013-529D-4222-A7B6-57FDC5A1C463}" dt="2025-06-19T02:01:05.802" v="99" actId="26606"/>
          <ac:spMkLst>
            <pc:docMk/>
            <pc:sldMk cId="3717615111" sldId="267"/>
            <ac:spMk id="22" creationId="{379F11E2-8BA5-4C5C-AE7C-361E5EA011FF}"/>
          </ac:spMkLst>
        </pc:spChg>
        <pc:spChg chg="add">
          <ac:chgData name="Hadi Kabri" userId="ba67eefc903d206f" providerId="LiveId" clId="{465D1013-529D-4222-A7B6-57FDC5A1C463}" dt="2025-06-19T02:01:05.802" v="99" actId="26606"/>
          <ac:spMkLst>
            <pc:docMk/>
            <pc:sldMk cId="3717615111" sldId="267"/>
            <ac:spMk id="24" creationId="{7C00E1DA-EC7C-40FC-95E3-11FDCD2E4291}"/>
          </ac:spMkLst>
        </pc:spChg>
        <pc:grpChg chg="add">
          <ac:chgData name="Hadi Kabri" userId="ba67eefc903d206f" providerId="LiveId" clId="{465D1013-529D-4222-A7B6-57FDC5A1C463}" dt="2025-06-19T02:01:05.802" v="99" actId="26606"/>
          <ac:grpSpMkLst>
            <pc:docMk/>
            <pc:sldMk cId="3717615111" sldId="267"/>
            <ac:grpSpMk id="26" creationId="{9A421166-2996-41A7-B094-AE5316F347DD}"/>
          </ac:grpSpMkLst>
        </pc:grpChg>
        <pc:picChg chg="add mod">
          <ac:chgData name="Hadi Kabri" userId="ba67eefc903d206f" providerId="LiveId" clId="{465D1013-529D-4222-A7B6-57FDC5A1C463}" dt="2025-06-19T02:01:05.802" v="99" actId="26606"/>
          <ac:picMkLst>
            <pc:docMk/>
            <pc:sldMk cId="3717615111" sldId="267"/>
            <ac:picMk id="8" creationId="{A1F5B063-1037-D009-5603-6EB3A54E70F3}"/>
          </ac:picMkLst>
        </pc:picChg>
      </pc:sldChg>
      <pc:sldChg chg="addSp delSp modSp mod">
        <pc:chgData name="Hadi Kabri" userId="ba67eefc903d206f" providerId="LiveId" clId="{465D1013-529D-4222-A7B6-57FDC5A1C463}" dt="2025-06-19T02:06:09.636" v="143" actId="26606"/>
        <pc:sldMkLst>
          <pc:docMk/>
          <pc:sldMk cId="3281149789" sldId="268"/>
        </pc:sldMkLst>
        <pc:spChg chg="mod">
          <ac:chgData name="Hadi Kabri" userId="ba67eefc903d206f" providerId="LiveId" clId="{465D1013-529D-4222-A7B6-57FDC5A1C463}" dt="2025-06-19T02:03:16.997" v="106" actId="5793"/>
          <ac:spMkLst>
            <pc:docMk/>
            <pc:sldMk cId="3281149789" sldId="268"/>
            <ac:spMk id="2" creationId="{0BFB9919-AEB3-D9AE-E4DD-D33E9E64EFAB}"/>
          </ac:spMkLst>
        </pc:spChg>
        <pc:spChg chg="add mod">
          <ac:chgData name="Hadi Kabri" userId="ba67eefc903d206f" providerId="LiveId" clId="{465D1013-529D-4222-A7B6-57FDC5A1C463}" dt="2025-06-19T02:04:29.428" v="119" actId="26606"/>
          <ac:spMkLst>
            <pc:docMk/>
            <pc:sldMk cId="3281149789" sldId="268"/>
            <ac:spMk id="3" creationId="{B5909740-606F-F2B3-C523-2621F0053AE7}"/>
          </ac:spMkLst>
        </pc:spChg>
        <pc:spChg chg="add mod">
          <ac:chgData name="Hadi Kabri" userId="ba67eefc903d206f" providerId="LiveId" clId="{465D1013-529D-4222-A7B6-57FDC5A1C463}" dt="2025-06-19T02:06:09.636" v="143" actId="26606"/>
          <ac:spMkLst>
            <pc:docMk/>
            <pc:sldMk cId="3281149789" sldId="268"/>
            <ac:spMk id="5" creationId="{3D79D654-C10D-383B-C3AA-2C09B84B78F9}"/>
          </ac:spMkLst>
        </pc:spChg>
        <pc:spChg chg="add del">
          <ac:chgData name="Hadi Kabri" userId="ba67eefc903d206f" providerId="LiveId" clId="{465D1013-529D-4222-A7B6-57FDC5A1C463}" dt="2025-06-19T02:06:09.636" v="143" actId="26606"/>
          <ac:spMkLst>
            <pc:docMk/>
            <pc:sldMk cId="3281149789" sldId="268"/>
            <ac:spMk id="135" creationId="{A078A52F-85EA-4C0B-962B-D9D9DD4DD78C}"/>
          </ac:spMkLst>
        </pc:spChg>
        <pc:spChg chg="add del">
          <ac:chgData name="Hadi Kabri" userId="ba67eefc903d206f" providerId="LiveId" clId="{465D1013-529D-4222-A7B6-57FDC5A1C463}" dt="2025-06-19T02:06:09.636" v="143" actId="26606"/>
          <ac:spMkLst>
            <pc:docMk/>
            <pc:sldMk cId="3281149789" sldId="268"/>
            <ac:spMk id="137" creationId="{919797D5-5700-4683-B30A-5B4D56CB8270}"/>
          </ac:spMkLst>
        </pc:spChg>
        <pc:spChg chg="add del">
          <ac:chgData name="Hadi Kabri" userId="ba67eefc903d206f" providerId="LiveId" clId="{465D1013-529D-4222-A7B6-57FDC5A1C463}" dt="2025-06-19T02:06:09.636" v="143" actId="26606"/>
          <ac:spMkLst>
            <pc:docMk/>
            <pc:sldMk cId="3281149789" sldId="268"/>
            <ac:spMk id="139" creationId="{4856A7B9-9801-42EC-A4C9-7E22A56EF53D}"/>
          </ac:spMkLst>
        </pc:spChg>
        <pc:spChg chg="add del">
          <ac:chgData name="Hadi Kabri" userId="ba67eefc903d206f" providerId="LiveId" clId="{465D1013-529D-4222-A7B6-57FDC5A1C463}" dt="2025-06-19T02:06:09.636" v="143" actId="26606"/>
          <ac:spMkLst>
            <pc:docMk/>
            <pc:sldMk cId="3281149789" sldId="268"/>
            <ac:spMk id="140" creationId="{A8D10092-A860-4EFB-963F-A14DA3648858}"/>
          </ac:spMkLst>
        </pc:spChg>
        <pc:spChg chg="add del">
          <ac:chgData name="Hadi Kabri" userId="ba67eefc903d206f" providerId="LiveId" clId="{465D1013-529D-4222-A7B6-57FDC5A1C463}" dt="2025-06-19T02:06:09.636" v="143" actId="26606"/>
          <ac:spMkLst>
            <pc:docMk/>
            <pc:sldMk cId="3281149789" sldId="268"/>
            <ac:spMk id="141" creationId="{2E32075D-9299-4657-87D7-B9987B7FDE36}"/>
          </ac:spMkLst>
        </pc:spChg>
        <pc:picChg chg="mod">
          <ac:chgData name="Hadi Kabri" userId="ba67eefc903d206f" providerId="LiveId" clId="{465D1013-529D-4222-A7B6-57FDC5A1C463}" dt="2025-06-19T02:06:08.908" v="142" actId="1076"/>
          <ac:picMkLst>
            <pc:docMk/>
            <pc:sldMk cId="3281149789" sldId="268"/>
            <ac:picMk id="4" creationId="{1E51A956-FD49-64C3-03AF-D376DEC4B8FC}"/>
          </ac:picMkLst>
        </pc:picChg>
      </pc:sldChg>
      <pc:sldChg chg="addSp delSp modSp new mod setBg">
        <pc:chgData name="Hadi Kabri" userId="ba67eefc903d206f" providerId="LiveId" clId="{465D1013-529D-4222-A7B6-57FDC5A1C463}" dt="2025-06-19T02:56:42.064" v="262" actId="26606"/>
        <pc:sldMkLst>
          <pc:docMk/>
          <pc:sldMk cId="3837442581" sldId="269"/>
        </pc:sldMkLst>
        <pc:spChg chg="mod">
          <ac:chgData name="Hadi Kabri" userId="ba67eefc903d206f" providerId="LiveId" clId="{465D1013-529D-4222-A7B6-57FDC5A1C463}" dt="2025-06-19T02:56:42.064" v="262" actId="26606"/>
          <ac:spMkLst>
            <pc:docMk/>
            <pc:sldMk cId="3837442581" sldId="269"/>
            <ac:spMk id="2" creationId="{3F93AC0F-5293-E6D3-3ED0-CC18C83C5F7E}"/>
          </ac:spMkLst>
        </pc:spChg>
        <pc:spChg chg="add mod">
          <ac:chgData name="Hadi Kabri" userId="ba67eefc903d206f" providerId="LiveId" clId="{465D1013-529D-4222-A7B6-57FDC5A1C463}" dt="2025-06-19T02:56:42.064" v="262" actId="26606"/>
          <ac:spMkLst>
            <pc:docMk/>
            <pc:sldMk cId="3837442581" sldId="269"/>
            <ac:spMk id="4" creationId="{EDE50B00-78CB-57D0-13C4-8BDA40B0B5F7}"/>
          </ac:spMkLst>
        </pc:spChg>
        <pc:picChg chg="add mod">
          <ac:chgData name="Hadi Kabri" userId="ba67eefc903d206f" providerId="LiveId" clId="{465D1013-529D-4222-A7B6-57FDC5A1C463}" dt="2025-06-19T02:56:42.064" v="262" actId="26606"/>
          <ac:picMkLst>
            <pc:docMk/>
            <pc:sldMk cId="3837442581" sldId="269"/>
            <ac:picMk id="1026" creationId="{3DB94035-B189-93F1-DCCA-DACEBAC229ED}"/>
          </ac:picMkLst>
        </pc:picChg>
      </pc:sldChg>
      <pc:sldChg chg="addSp delSp modSp new mod setBg addAnim delAnim">
        <pc:chgData name="Hadi Kabri" userId="ba67eefc903d206f" providerId="LiveId" clId="{465D1013-529D-4222-A7B6-57FDC5A1C463}" dt="2025-06-19T03:25:23.768" v="326"/>
        <pc:sldMkLst>
          <pc:docMk/>
          <pc:sldMk cId="194064826" sldId="270"/>
        </pc:sldMkLst>
        <pc:spChg chg="mod">
          <ac:chgData name="Hadi Kabri" userId="ba67eefc903d206f" providerId="LiveId" clId="{465D1013-529D-4222-A7B6-57FDC5A1C463}" dt="2025-06-19T03:24:52.498" v="325" actId="26606"/>
          <ac:spMkLst>
            <pc:docMk/>
            <pc:sldMk cId="194064826" sldId="270"/>
            <ac:spMk id="2" creationId="{FC0E7D86-2BF0-E32A-0F87-42914317938E}"/>
          </ac:spMkLst>
        </pc:spChg>
        <pc:spChg chg="add mod">
          <ac:chgData name="Hadi Kabri" userId="ba67eefc903d206f" providerId="LiveId" clId="{465D1013-529D-4222-A7B6-57FDC5A1C463}" dt="2025-06-19T03:25:23.768" v="326"/>
          <ac:spMkLst>
            <pc:docMk/>
            <pc:sldMk cId="194064826" sldId="270"/>
            <ac:spMk id="6" creationId="{5F9ABFDB-6DAA-A399-647B-7D23B4A4EC23}"/>
          </ac:spMkLst>
        </pc:spChg>
        <pc:picChg chg="add mod ord">
          <ac:chgData name="Hadi Kabri" userId="ba67eefc903d206f" providerId="LiveId" clId="{465D1013-529D-4222-A7B6-57FDC5A1C463}" dt="2025-06-19T03:24:52.498" v="325" actId="26606"/>
          <ac:picMkLst>
            <pc:docMk/>
            <pc:sldMk cId="194064826" sldId="270"/>
            <ac:picMk id="5" creationId="{A0FC0C7F-A802-FFB5-DA1E-6AB21DE70293}"/>
          </ac:picMkLst>
        </pc:picChg>
      </pc:sldChg>
      <pc:sldChg chg="new del">
        <pc:chgData name="Hadi Kabri" userId="ba67eefc903d206f" providerId="LiveId" clId="{465D1013-529D-4222-A7B6-57FDC5A1C463}" dt="2025-06-19T15:35:53.405" v="330" actId="47"/>
        <pc:sldMkLst>
          <pc:docMk/>
          <pc:sldMk cId="1785453348" sldId="271"/>
        </pc:sldMkLst>
      </pc:sldChg>
      <pc:sldChg chg="new del">
        <pc:chgData name="Hadi Kabri" userId="ba67eefc903d206f" providerId="LiveId" clId="{465D1013-529D-4222-A7B6-57FDC5A1C463}" dt="2025-06-19T15:36:17.290" v="332" actId="47"/>
        <pc:sldMkLst>
          <pc:docMk/>
          <pc:sldMk cId="2483453906" sldId="271"/>
        </pc:sldMkLst>
      </pc:sldChg>
      <pc:sldChg chg="new">
        <pc:chgData name="Hadi Kabri" userId="ba67eefc903d206f" providerId="LiveId" clId="{465D1013-529D-4222-A7B6-57FDC5A1C463}" dt="2025-06-19T15:36:26.654" v="333" actId="680"/>
        <pc:sldMkLst>
          <pc:docMk/>
          <pc:sldMk cId="3944844651" sldId="271"/>
        </pc:sldMkLst>
      </pc:sldChg>
      <pc:sldChg chg="new del">
        <pc:chgData name="Hadi Kabri" userId="ba67eefc903d206f" providerId="LiveId" clId="{465D1013-529D-4222-A7B6-57FDC5A1C463}" dt="2025-06-19T15:35:52.032" v="329" actId="47"/>
        <pc:sldMkLst>
          <pc:docMk/>
          <pc:sldMk cId="1409484029" sldId="272"/>
        </pc:sldMkLst>
      </pc:sldChg>
      <pc:sldChg chg="addSp delSp modSp new mod">
        <pc:chgData name="Hadi Kabri" userId="ba67eefc903d206f" providerId="LiveId" clId="{465D1013-529D-4222-A7B6-57FDC5A1C463}" dt="2025-06-19T16:55:25.597" v="1220" actId="1076"/>
        <pc:sldMkLst>
          <pc:docMk/>
          <pc:sldMk cId="1585727868" sldId="272"/>
        </pc:sldMkLst>
        <pc:spChg chg="add mod">
          <ac:chgData name="Hadi Kabri" userId="ba67eefc903d206f" providerId="LiveId" clId="{465D1013-529D-4222-A7B6-57FDC5A1C463}" dt="2025-06-19T15:39:41.414" v="361"/>
          <ac:spMkLst>
            <pc:docMk/>
            <pc:sldMk cId="1585727868" sldId="272"/>
            <ac:spMk id="2" creationId="{FD1EDD49-2BBF-AD0A-AA1F-13C79357B713}"/>
          </ac:spMkLst>
        </pc:spChg>
        <pc:graphicFrameChg chg="add mod modGraphic">
          <ac:chgData name="Hadi Kabri" userId="ba67eefc903d206f" providerId="LiveId" clId="{465D1013-529D-4222-A7B6-57FDC5A1C463}" dt="2025-06-19T16:55:25.597" v="1220" actId="1076"/>
          <ac:graphicFrameMkLst>
            <pc:docMk/>
            <pc:sldMk cId="1585727868" sldId="272"/>
            <ac:graphicFrameMk id="4" creationId="{3C77311E-3B62-0984-85A8-1895FA1C3027}"/>
          </ac:graphicFrameMkLst>
        </pc:graphicFrameChg>
      </pc:sldChg>
      <pc:sldChg chg="addSp modSp new mod">
        <pc:chgData name="Hadi Kabri" userId="ba67eefc903d206f" providerId="LiveId" clId="{465D1013-529D-4222-A7B6-57FDC5A1C463}" dt="2025-06-19T17:00:44.381" v="1293"/>
        <pc:sldMkLst>
          <pc:docMk/>
          <pc:sldMk cId="230433398" sldId="273"/>
        </pc:sldMkLst>
        <pc:spChg chg="add mod">
          <ac:chgData name="Hadi Kabri" userId="ba67eefc903d206f" providerId="LiveId" clId="{465D1013-529D-4222-A7B6-57FDC5A1C463}" dt="2025-06-19T17:00:44.381" v="1293"/>
          <ac:spMkLst>
            <pc:docMk/>
            <pc:sldMk cId="230433398" sldId="273"/>
            <ac:spMk id="2" creationId="{86F5B280-5FDA-66E2-3182-7B008500C383}"/>
          </ac:spMkLst>
        </pc:spChg>
      </pc:sldChg>
      <pc:sldChg chg="new del">
        <pc:chgData name="Hadi Kabri" userId="ba67eefc903d206f" providerId="LiveId" clId="{465D1013-529D-4222-A7B6-57FDC5A1C463}" dt="2025-06-19T16:59:06.296" v="1269" actId="47"/>
        <pc:sldMkLst>
          <pc:docMk/>
          <pc:sldMk cId="1658796802" sldId="274"/>
        </pc:sldMkLst>
      </pc:sldChg>
      <pc:sldChg chg="addSp delSp modSp new mod">
        <pc:chgData name="Hadi Kabri" userId="ba67eefc903d206f" providerId="LiveId" clId="{465D1013-529D-4222-A7B6-57FDC5A1C463}" dt="2025-06-19T22:40:08.585" v="1591" actId="255"/>
        <pc:sldMkLst>
          <pc:docMk/>
          <pc:sldMk cId="3556439599" sldId="274"/>
        </pc:sldMkLst>
        <pc:spChg chg="add mod">
          <ac:chgData name="Hadi Kabri" userId="ba67eefc903d206f" providerId="LiveId" clId="{465D1013-529D-4222-A7B6-57FDC5A1C463}" dt="2025-06-19T17:09:23.117" v="1459" actId="21"/>
          <ac:spMkLst>
            <pc:docMk/>
            <pc:sldMk cId="3556439599" sldId="274"/>
            <ac:spMk id="2" creationId="{6D515704-0A7C-4F17-0BA1-0C72DF14BCE1}"/>
          </ac:spMkLst>
        </pc:spChg>
        <pc:spChg chg="add mod">
          <ac:chgData name="Hadi Kabri" userId="ba67eefc903d206f" providerId="LiveId" clId="{465D1013-529D-4222-A7B6-57FDC5A1C463}" dt="2025-06-19T17:09:51.956" v="1477" actId="20577"/>
          <ac:spMkLst>
            <pc:docMk/>
            <pc:sldMk cId="3556439599" sldId="274"/>
            <ac:spMk id="5" creationId="{78709EA7-C8DF-87BE-8D10-8F151ED0C2DE}"/>
          </ac:spMkLst>
        </pc:spChg>
        <pc:graphicFrameChg chg="add mod modGraphic">
          <ac:chgData name="Hadi Kabri" userId="ba67eefc903d206f" providerId="LiveId" clId="{465D1013-529D-4222-A7B6-57FDC5A1C463}" dt="2025-06-19T17:07:34.756" v="1455" actId="1076"/>
          <ac:graphicFrameMkLst>
            <pc:docMk/>
            <pc:sldMk cId="3556439599" sldId="274"/>
            <ac:graphicFrameMk id="3" creationId="{56EE5B9E-FDC1-8B02-4C55-1BD345997A5D}"/>
          </ac:graphicFrameMkLst>
        </pc:graphicFrameChg>
        <pc:graphicFrameChg chg="add mod modGraphic">
          <ac:chgData name="Hadi Kabri" userId="ba67eefc903d206f" providerId="LiveId" clId="{465D1013-529D-4222-A7B6-57FDC5A1C463}" dt="2025-06-19T22:40:08.585" v="1591" actId="255"/>
          <ac:graphicFrameMkLst>
            <pc:docMk/>
            <pc:sldMk cId="3556439599" sldId="274"/>
            <ac:graphicFrameMk id="6" creationId="{2547599D-828C-AC64-6CF1-2E6325CE7015}"/>
          </ac:graphicFrameMkLst>
        </pc:graphicFrameChg>
      </pc:sldChg>
      <pc:sldChg chg="addSp delSp modSp new mod">
        <pc:chgData name="Hadi Kabri" userId="ba67eefc903d206f" providerId="LiveId" clId="{465D1013-529D-4222-A7B6-57FDC5A1C463}" dt="2025-06-19T22:47:21.475" v="1680"/>
        <pc:sldMkLst>
          <pc:docMk/>
          <pc:sldMk cId="2132131776" sldId="275"/>
        </pc:sldMkLst>
        <pc:spChg chg="add mod">
          <ac:chgData name="Hadi Kabri" userId="ba67eefc903d206f" providerId="LiveId" clId="{465D1013-529D-4222-A7B6-57FDC5A1C463}" dt="2025-06-19T22:47:21.475" v="1680"/>
          <ac:spMkLst>
            <pc:docMk/>
            <pc:sldMk cId="2132131776" sldId="275"/>
            <ac:spMk id="2" creationId="{1E575E9C-1DC8-46D9-5643-5A6EF29430DB}"/>
          </ac:spMkLst>
        </pc:spChg>
      </pc:sldChg>
      <pc:sldChg chg="modSp new del mod">
        <pc:chgData name="Hadi Kabri" userId="ba67eefc903d206f" providerId="LiveId" clId="{465D1013-529D-4222-A7B6-57FDC5A1C463}" dt="2025-06-19T22:49:00.659" v="1697" actId="47"/>
        <pc:sldMkLst>
          <pc:docMk/>
          <pc:sldMk cId="3220358731" sldId="276"/>
        </pc:sldMkLst>
      </pc:sldChg>
      <pc:sldChg chg="addSp delSp modSp new mod">
        <pc:chgData name="Hadi Kabri" userId="ba67eefc903d206f" providerId="LiveId" clId="{465D1013-529D-4222-A7B6-57FDC5A1C463}" dt="2025-06-20T00:01:45.822" v="1985" actId="20577"/>
        <pc:sldMkLst>
          <pc:docMk/>
          <pc:sldMk cId="3908779426" sldId="276"/>
        </pc:sldMkLst>
        <pc:spChg chg="add mod">
          <ac:chgData name="Hadi Kabri" userId="ba67eefc903d206f" providerId="LiveId" clId="{465D1013-529D-4222-A7B6-57FDC5A1C463}" dt="2025-06-20T00:01:20.188" v="1981" actId="20577"/>
          <ac:spMkLst>
            <pc:docMk/>
            <pc:sldMk cId="3908779426" sldId="276"/>
            <ac:spMk id="2" creationId="{EC1292CF-94A4-32AE-5A4B-D6F7BFC1A2C8}"/>
          </ac:spMkLst>
        </pc:spChg>
        <pc:spChg chg="add mod">
          <ac:chgData name="Hadi Kabri" userId="ba67eefc903d206f" providerId="LiveId" clId="{465D1013-529D-4222-A7B6-57FDC5A1C463}" dt="2025-06-20T00:01:45.822" v="1985" actId="20577"/>
          <ac:spMkLst>
            <pc:docMk/>
            <pc:sldMk cId="3908779426" sldId="276"/>
            <ac:spMk id="10" creationId="{DE699F34-3452-C0A2-F491-970D5EB141D9}"/>
          </ac:spMkLst>
        </pc:spChg>
        <pc:graphicFrameChg chg="add mod modGraphic">
          <ac:chgData name="Hadi Kabri" userId="ba67eefc903d206f" providerId="LiveId" clId="{465D1013-529D-4222-A7B6-57FDC5A1C463}" dt="2025-06-19T23:04:29.364" v="1797" actId="14734"/>
          <ac:graphicFrameMkLst>
            <pc:docMk/>
            <pc:sldMk cId="3908779426" sldId="276"/>
            <ac:graphicFrameMk id="5" creationId="{BA54FAC0-1DC8-0707-EE6F-1E4C820AC0FD}"/>
          </ac:graphicFrameMkLst>
        </pc:graphicFrameChg>
        <pc:graphicFrameChg chg="add mod modGraphic">
          <ac:chgData name="Hadi Kabri" userId="ba67eefc903d206f" providerId="LiveId" clId="{465D1013-529D-4222-A7B6-57FDC5A1C463}" dt="2025-06-20T00:00:35.025" v="1965" actId="255"/>
          <ac:graphicFrameMkLst>
            <pc:docMk/>
            <pc:sldMk cId="3908779426" sldId="276"/>
            <ac:graphicFrameMk id="11" creationId="{4B3D969F-2B77-55C3-96E9-F5FA4F5883AF}"/>
          </ac:graphicFrameMkLst>
        </pc:graphicFrameChg>
      </pc:sldChg>
      <pc:sldChg chg="addSp delSp modSp new mod">
        <pc:chgData name="Hadi Kabri" userId="ba67eefc903d206f" providerId="LiveId" clId="{465D1013-529D-4222-A7B6-57FDC5A1C463}" dt="2025-06-20T00:03:27.250" v="1995"/>
        <pc:sldMkLst>
          <pc:docMk/>
          <pc:sldMk cId="3388581172" sldId="277"/>
        </pc:sldMkLst>
        <pc:spChg chg="add mod">
          <ac:chgData name="Hadi Kabri" userId="ba67eefc903d206f" providerId="LiveId" clId="{465D1013-529D-4222-A7B6-57FDC5A1C463}" dt="2025-06-20T00:03:27.250" v="1995"/>
          <ac:spMkLst>
            <pc:docMk/>
            <pc:sldMk cId="3388581172" sldId="277"/>
            <ac:spMk id="2" creationId="{8505B8F6-8CCC-EE41-6CB2-1DE954B0D1E1}"/>
          </ac:spMkLst>
        </pc:spChg>
        <pc:spChg chg="add mod">
          <ac:chgData name="Hadi Kabri" userId="ba67eefc903d206f" providerId="LiveId" clId="{465D1013-529D-4222-A7B6-57FDC5A1C463}" dt="2025-06-20T00:02:46.107" v="1991" actId="20577"/>
          <ac:spMkLst>
            <pc:docMk/>
            <pc:sldMk cId="3388581172" sldId="277"/>
            <ac:spMk id="8" creationId="{AD292EE4-1EAD-2BFC-308B-ADBC262F7A19}"/>
          </ac:spMkLst>
        </pc:spChg>
        <pc:graphicFrameChg chg="add mod modGraphic">
          <ac:chgData name="Hadi Kabri" userId="ba67eefc903d206f" providerId="LiveId" clId="{465D1013-529D-4222-A7B6-57FDC5A1C463}" dt="2025-06-19T23:55:24.040" v="1935" actId="1076"/>
          <ac:graphicFrameMkLst>
            <pc:docMk/>
            <pc:sldMk cId="3388581172" sldId="277"/>
            <ac:graphicFrameMk id="4" creationId="{662F25A5-17C0-F879-7554-9575964B2837}"/>
          </ac:graphicFrameMkLst>
        </pc:graphicFrameChg>
        <pc:graphicFrameChg chg="add mod">
          <ac:chgData name="Hadi Kabri" userId="ba67eefc903d206f" providerId="LiveId" clId="{465D1013-529D-4222-A7B6-57FDC5A1C463}" dt="2025-06-19T23:55:09.760" v="1932" actId="1076"/>
          <ac:graphicFrameMkLst>
            <pc:docMk/>
            <pc:sldMk cId="3388581172" sldId="277"/>
            <ac:graphicFrameMk id="9" creationId="{84A355A2-2762-7736-88F2-867ADD5764C6}"/>
          </ac:graphicFrameMkLst>
        </pc:graphicFrameChg>
      </pc:sldChg>
      <pc:sldChg chg="addSp delSp modSp new mod">
        <pc:chgData name="Hadi Kabri" userId="ba67eefc903d206f" providerId="LiveId" clId="{465D1013-529D-4222-A7B6-57FDC5A1C463}" dt="2025-06-20T00:04:09.981" v="2000"/>
        <pc:sldMkLst>
          <pc:docMk/>
          <pc:sldMk cId="3039864858" sldId="278"/>
        </pc:sldMkLst>
        <pc:spChg chg="add mod">
          <ac:chgData name="Hadi Kabri" userId="ba67eefc903d206f" providerId="LiveId" clId="{465D1013-529D-4222-A7B6-57FDC5A1C463}" dt="2025-06-19T23:53:03.881" v="1919" actId="1076"/>
          <ac:spMkLst>
            <pc:docMk/>
            <pc:sldMk cId="3039864858" sldId="278"/>
            <ac:spMk id="3" creationId="{90B87D62-EC9E-F2AB-7CC4-F00E09764C72}"/>
          </ac:spMkLst>
        </pc:spChg>
        <pc:spChg chg="add mod">
          <ac:chgData name="Hadi Kabri" userId="ba67eefc903d206f" providerId="LiveId" clId="{465D1013-529D-4222-A7B6-57FDC5A1C463}" dt="2025-06-20T00:04:09.981" v="2000"/>
          <ac:spMkLst>
            <pc:docMk/>
            <pc:sldMk cId="3039864858" sldId="278"/>
            <ac:spMk id="4" creationId="{5A79AD6D-6183-D057-98F3-F656785E609B}"/>
          </ac:spMkLst>
        </pc:spChg>
        <pc:graphicFrameChg chg="add mod">
          <ac:chgData name="Hadi Kabri" userId="ba67eefc903d206f" providerId="LiveId" clId="{465D1013-529D-4222-A7B6-57FDC5A1C463}" dt="2025-06-19T23:53:07.859" v="1920" actId="1076"/>
          <ac:graphicFrameMkLst>
            <pc:docMk/>
            <pc:sldMk cId="3039864858" sldId="278"/>
            <ac:graphicFrameMk id="5" creationId="{1E398589-1588-A0BC-7A43-6DD2CB87E479}"/>
          </ac:graphicFrameMkLst>
        </pc:graphicFrameChg>
      </pc:sldChg>
      <pc:sldChg chg="addSp delSp modSp new del mod">
        <pc:chgData name="Hadi Kabri" userId="ba67eefc903d206f" providerId="LiveId" clId="{465D1013-529D-4222-A7B6-57FDC5A1C463}" dt="2025-06-20T01:24:13.816" v="2070" actId="47"/>
        <pc:sldMkLst>
          <pc:docMk/>
          <pc:sldMk cId="198816537" sldId="279"/>
        </pc:sldMkLst>
      </pc:sldChg>
      <pc:sldChg chg="addSp delSp modSp new mod setBg setClrOvrMap">
        <pc:chgData name="Hadi Kabri" userId="ba67eefc903d206f" providerId="LiveId" clId="{465D1013-529D-4222-A7B6-57FDC5A1C463}" dt="2025-06-20T02:01:34.291" v="2557" actId="1076"/>
        <pc:sldMkLst>
          <pc:docMk/>
          <pc:sldMk cId="3803830110" sldId="280"/>
        </pc:sldMkLst>
        <pc:spChg chg="add mod">
          <ac:chgData name="Hadi Kabri" userId="ba67eefc903d206f" providerId="LiveId" clId="{465D1013-529D-4222-A7B6-57FDC5A1C463}" dt="2025-06-20T02:01:34.291" v="2557" actId="1076"/>
          <ac:spMkLst>
            <pc:docMk/>
            <pc:sldMk cId="3803830110" sldId="280"/>
            <ac:spMk id="21" creationId="{94671F0A-5650-4634-9B78-80553BBB2518}"/>
          </ac:spMkLst>
        </pc:spChg>
        <pc:spChg chg="add mod">
          <ac:chgData name="Hadi Kabri" userId="ba67eefc903d206f" providerId="LiveId" clId="{465D1013-529D-4222-A7B6-57FDC5A1C463}" dt="2025-06-20T02:01:26.212" v="2556" actId="1076"/>
          <ac:spMkLst>
            <pc:docMk/>
            <pc:sldMk cId="3803830110" sldId="280"/>
            <ac:spMk id="23" creationId="{011A6C33-8851-A1D2-B3E9-104783D70C2A}"/>
          </ac:spMkLst>
        </pc:spChg>
        <pc:picChg chg="add mod">
          <ac:chgData name="Hadi Kabri" userId="ba67eefc903d206f" providerId="LiveId" clId="{465D1013-529D-4222-A7B6-57FDC5A1C463}" dt="2025-06-20T02:01:20.974" v="2555" actId="14100"/>
          <ac:picMkLst>
            <pc:docMk/>
            <pc:sldMk cId="3803830110" sldId="280"/>
            <ac:picMk id="13" creationId="{283E6D7B-62BF-3AE4-E666-42615D1969DA}"/>
          </ac:picMkLst>
        </pc:picChg>
        <pc:picChg chg="add mod">
          <ac:chgData name="Hadi Kabri" userId="ba67eefc903d206f" providerId="LiveId" clId="{465D1013-529D-4222-A7B6-57FDC5A1C463}" dt="2025-06-20T02:01:15.122" v="2553" actId="14100"/>
          <ac:picMkLst>
            <pc:docMk/>
            <pc:sldMk cId="3803830110" sldId="280"/>
            <ac:picMk id="15" creationId="{F61527D5-D9EA-1B91-1863-9D3D22762FAF}"/>
          </ac:picMkLst>
        </pc:picChg>
      </pc:sldChg>
      <pc:sldChg chg="addSp delSp modSp new mod">
        <pc:chgData name="Hadi Kabri" userId="ba67eefc903d206f" providerId="LiveId" clId="{465D1013-529D-4222-A7B6-57FDC5A1C463}" dt="2025-06-20T02:00:51.807" v="2549" actId="1076"/>
        <pc:sldMkLst>
          <pc:docMk/>
          <pc:sldMk cId="2618896075" sldId="281"/>
        </pc:sldMkLst>
        <pc:spChg chg="add mod">
          <ac:chgData name="Hadi Kabri" userId="ba67eefc903d206f" providerId="LiveId" clId="{465D1013-529D-4222-A7B6-57FDC5A1C463}" dt="2025-06-20T01:59:53.165" v="2539" actId="20577"/>
          <ac:spMkLst>
            <pc:docMk/>
            <pc:sldMk cId="2618896075" sldId="281"/>
            <ac:spMk id="6" creationId="{21926AB8-4AB1-45D6-54E2-778CAEC8FB5E}"/>
          </ac:spMkLst>
        </pc:spChg>
        <pc:spChg chg="add del mod">
          <ac:chgData name="Hadi Kabri" userId="ba67eefc903d206f" providerId="LiveId" clId="{465D1013-529D-4222-A7B6-57FDC5A1C463}" dt="2025-06-20T02:00:51.807" v="2549" actId="1076"/>
          <ac:spMkLst>
            <pc:docMk/>
            <pc:sldMk cId="2618896075" sldId="281"/>
            <ac:spMk id="7" creationId="{BFA1045D-EFA9-6478-C6FD-EAF85E974CD8}"/>
          </ac:spMkLst>
        </pc:spChg>
        <pc:picChg chg="add mod">
          <ac:chgData name="Hadi Kabri" userId="ba67eefc903d206f" providerId="LiveId" clId="{465D1013-529D-4222-A7B6-57FDC5A1C463}" dt="2025-06-20T01:58:16.525" v="2392" actId="14100"/>
          <ac:picMkLst>
            <pc:docMk/>
            <pc:sldMk cId="2618896075" sldId="281"/>
            <ac:picMk id="3" creationId="{13E91CB7-53FF-722E-4E27-3DF727CDCD24}"/>
          </ac:picMkLst>
        </pc:picChg>
        <pc:picChg chg="add mod">
          <ac:chgData name="Hadi Kabri" userId="ba67eefc903d206f" providerId="LiveId" clId="{465D1013-529D-4222-A7B6-57FDC5A1C463}" dt="2025-06-20T01:58:13.808" v="2391" actId="14100"/>
          <ac:picMkLst>
            <pc:docMk/>
            <pc:sldMk cId="2618896075" sldId="281"/>
            <ac:picMk id="5" creationId="{D0184E07-4CF4-E5C7-BDFC-B1DD69DD0C79}"/>
          </ac:picMkLst>
        </pc:picChg>
      </pc:sldChg>
      <pc:sldChg chg="addSp delSp modSp new mod">
        <pc:chgData name="Hadi Kabri" userId="ba67eefc903d206f" providerId="LiveId" clId="{465D1013-529D-4222-A7B6-57FDC5A1C463}" dt="2025-06-20T02:16:58.134" v="2596" actId="255"/>
        <pc:sldMkLst>
          <pc:docMk/>
          <pc:sldMk cId="4244140981" sldId="282"/>
        </pc:sldMkLst>
        <pc:spChg chg="add mod">
          <ac:chgData name="Hadi Kabri" userId="ba67eefc903d206f" providerId="LiveId" clId="{465D1013-529D-4222-A7B6-57FDC5A1C463}" dt="2025-06-20T02:13:16.969" v="2584" actId="20577"/>
          <ac:spMkLst>
            <pc:docMk/>
            <pc:sldMk cId="4244140981" sldId="282"/>
            <ac:spMk id="6" creationId="{206C69FE-98BE-BDB5-2268-DAED78BD312E}"/>
          </ac:spMkLst>
        </pc:spChg>
        <pc:spChg chg="add mod">
          <ac:chgData name="Hadi Kabri" userId="ba67eefc903d206f" providerId="LiveId" clId="{465D1013-529D-4222-A7B6-57FDC5A1C463}" dt="2025-06-20T02:14:55.077" v="2592" actId="14100"/>
          <ac:spMkLst>
            <pc:docMk/>
            <pc:sldMk cId="4244140981" sldId="282"/>
            <ac:spMk id="8" creationId="{0BEADC5A-B143-89DA-521D-96A0FAA02BCE}"/>
          </ac:spMkLst>
        </pc:spChg>
        <pc:spChg chg="add mod">
          <ac:chgData name="Hadi Kabri" userId="ba67eefc903d206f" providerId="LiveId" clId="{465D1013-529D-4222-A7B6-57FDC5A1C463}" dt="2025-06-20T02:16:58.134" v="2596" actId="255"/>
          <ac:spMkLst>
            <pc:docMk/>
            <pc:sldMk cId="4244140981" sldId="282"/>
            <ac:spMk id="9" creationId="{03C05C8E-D8B9-5890-15C8-63C0E29D169B}"/>
          </ac:spMkLst>
        </pc:spChg>
        <pc:picChg chg="add mod">
          <ac:chgData name="Hadi Kabri" userId="ba67eefc903d206f" providerId="LiveId" clId="{465D1013-529D-4222-A7B6-57FDC5A1C463}" dt="2025-06-20T02:11:55.654" v="2570" actId="1076"/>
          <ac:picMkLst>
            <pc:docMk/>
            <pc:sldMk cId="4244140981" sldId="282"/>
            <ac:picMk id="3" creationId="{651A22F5-1304-BA0F-57BA-D643DA3CF7B7}"/>
          </ac:picMkLst>
        </pc:picChg>
        <pc:picChg chg="add mod">
          <ac:chgData name="Hadi Kabri" userId="ba67eefc903d206f" providerId="LiveId" clId="{465D1013-529D-4222-A7B6-57FDC5A1C463}" dt="2025-06-20T02:12:25.015" v="2579" actId="14100"/>
          <ac:picMkLst>
            <pc:docMk/>
            <pc:sldMk cId="4244140981" sldId="282"/>
            <ac:picMk id="5" creationId="{F0461719-F27C-86F1-E56E-A9A1EAA3E3CD}"/>
          </ac:picMkLst>
        </pc:picChg>
      </pc:sldChg>
      <pc:sldChg chg="new del">
        <pc:chgData name="Hadi Kabri" userId="ba67eefc903d206f" providerId="LiveId" clId="{465D1013-529D-4222-A7B6-57FDC5A1C463}" dt="2025-06-20T02:22:29.453" v="2598" actId="680"/>
        <pc:sldMkLst>
          <pc:docMk/>
          <pc:sldMk cId="1830653616" sldId="283"/>
        </pc:sldMkLst>
      </pc:sldChg>
      <pc:sldChg chg="addSp modSp new mod">
        <pc:chgData name="Hadi Kabri" userId="ba67eefc903d206f" providerId="LiveId" clId="{465D1013-529D-4222-A7B6-57FDC5A1C463}" dt="2025-06-20T03:14:36.091" v="2632" actId="1076"/>
        <pc:sldMkLst>
          <pc:docMk/>
          <pc:sldMk cId="3773389959" sldId="283"/>
        </pc:sldMkLst>
        <pc:spChg chg="add mod">
          <ac:chgData name="Hadi Kabri" userId="ba67eefc903d206f" providerId="LiveId" clId="{465D1013-529D-4222-A7B6-57FDC5A1C463}" dt="2025-06-20T02:27:23.458" v="2621" actId="14100"/>
          <ac:spMkLst>
            <pc:docMk/>
            <pc:sldMk cId="3773389959" sldId="283"/>
            <ac:spMk id="6" creationId="{018A8C79-C9C8-D086-726D-F2DF33CF0A44}"/>
          </ac:spMkLst>
        </pc:spChg>
        <pc:spChg chg="add mod">
          <ac:chgData name="Hadi Kabri" userId="ba67eefc903d206f" providerId="LiveId" clId="{465D1013-529D-4222-A7B6-57FDC5A1C463}" dt="2025-06-20T02:27:53.173" v="2628" actId="20577"/>
          <ac:spMkLst>
            <pc:docMk/>
            <pc:sldMk cId="3773389959" sldId="283"/>
            <ac:spMk id="7" creationId="{172ACE3B-05A6-384F-5D5E-43B3B358D177}"/>
          </ac:spMkLst>
        </pc:spChg>
        <pc:spChg chg="add mod">
          <ac:chgData name="Hadi Kabri" userId="ba67eefc903d206f" providerId="LiveId" clId="{465D1013-529D-4222-A7B6-57FDC5A1C463}" dt="2025-06-20T03:14:36.091" v="2632" actId="1076"/>
          <ac:spMkLst>
            <pc:docMk/>
            <pc:sldMk cId="3773389959" sldId="283"/>
            <ac:spMk id="8" creationId="{044A93FF-522A-8381-6839-D5F50BD438F6}"/>
          </ac:spMkLst>
        </pc:spChg>
        <pc:picChg chg="add mod">
          <ac:chgData name="Hadi Kabri" userId="ba67eefc903d206f" providerId="LiveId" clId="{465D1013-529D-4222-A7B6-57FDC5A1C463}" dt="2025-06-20T02:25:58.049" v="2607" actId="14100"/>
          <ac:picMkLst>
            <pc:docMk/>
            <pc:sldMk cId="3773389959" sldId="283"/>
            <ac:picMk id="3" creationId="{4867C393-2690-80CB-09BB-219AB74AFF77}"/>
          </ac:picMkLst>
        </pc:picChg>
        <pc:picChg chg="add mod">
          <ac:chgData name="Hadi Kabri" userId="ba67eefc903d206f" providerId="LiveId" clId="{465D1013-529D-4222-A7B6-57FDC5A1C463}" dt="2025-06-20T02:27:16.564" v="2619" actId="14100"/>
          <ac:picMkLst>
            <pc:docMk/>
            <pc:sldMk cId="3773389959" sldId="283"/>
            <ac:picMk id="5" creationId="{351BBD99-ED17-8F82-FD4E-4942B67722F2}"/>
          </ac:picMkLst>
        </pc:picChg>
      </pc:sldChg>
      <pc:sldChg chg="addSp modSp new mod">
        <pc:chgData name="Hadi Kabri" userId="ba67eefc903d206f" providerId="LiveId" clId="{465D1013-529D-4222-A7B6-57FDC5A1C463}" dt="2025-06-20T03:25:19.949" v="2667" actId="1076"/>
        <pc:sldMkLst>
          <pc:docMk/>
          <pc:sldMk cId="2768131350" sldId="284"/>
        </pc:sldMkLst>
        <pc:spChg chg="add mod">
          <ac:chgData name="Hadi Kabri" userId="ba67eefc903d206f" providerId="LiveId" clId="{465D1013-529D-4222-A7B6-57FDC5A1C463}" dt="2025-06-20T03:22:19.896" v="2656" actId="20577"/>
          <ac:spMkLst>
            <pc:docMk/>
            <pc:sldMk cId="2768131350" sldId="284"/>
            <ac:spMk id="6" creationId="{0947BBDF-9A8F-E06E-B5CD-BDEA95BEA8D7}"/>
          </ac:spMkLst>
        </pc:spChg>
        <pc:spChg chg="add mod">
          <ac:chgData name="Hadi Kabri" userId="ba67eefc903d206f" providerId="LiveId" clId="{465D1013-529D-4222-A7B6-57FDC5A1C463}" dt="2025-06-20T03:23:20.411" v="2661" actId="20577"/>
          <ac:spMkLst>
            <pc:docMk/>
            <pc:sldMk cId="2768131350" sldId="284"/>
            <ac:spMk id="7" creationId="{0776E232-382C-D217-FB04-4520ACFD4822}"/>
          </ac:spMkLst>
        </pc:spChg>
        <pc:spChg chg="add mod">
          <ac:chgData name="Hadi Kabri" userId="ba67eefc903d206f" providerId="LiveId" clId="{465D1013-529D-4222-A7B6-57FDC5A1C463}" dt="2025-06-20T03:25:05.537" v="2665" actId="14100"/>
          <ac:spMkLst>
            <pc:docMk/>
            <pc:sldMk cId="2768131350" sldId="284"/>
            <ac:spMk id="8" creationId="{63453529-786B-D43C-0765-07E8BBCCB41B}"/>
          </ac:spMkLst>
        </pc:spChg>
        <pc:picChg chg="add mod">
          <ac:chgData name="Hadi Kabri" userId="ba67eefc903d206f" providerId="LiveId" clId="{465D1013-529D-4222-A7B6-57FDC5A1C463}" dt="2025-06-20T03:25:19.949" v="2667" actId="1076"/>
          <ac:picMkLst>
            <pc:docMk/>
            <pc:sldMk cId="2768131350" sldId="284"/>
            <ac:picMk id="3" creationId="{E3237D30-D24F-979A-A1DF-98BB5A12819C}"/>
          </ac:picMkLst>
        </pc:picChg>
        <pc:picChg chg="add mod">
          <ac:chgData name="Hadi Kabri" userId="ba67eefc903d206f" providerId="LiveId" clId="{465D1013-529D-4222-A7B6-57FDC5A1C463}" dt="2025-06-20T03:24:54.171" v="2663" actId="14100"/>
          <ac:picMkLst>
            <pc:docMk/>
            <pc:sldMk cId="2768131350" sldId="284"/>
            <ac:picMk id="5" creationId="{6310EF52-7D02-046A-4894-2E43CDAC1761}"/>
          </ac:picMkLst>
        </pc:picChg>
      </pc:sldChg>
      <pc:sldChg chg="addSp modSp new mod">
        <pc:chgData name="Hadi Kabri" userId="ba67eefc903d206f" providerId="LiveId" clId="{465D1013-529D-4222-A7B6-57FDC5A1C463}" dt="2025-06-20T03:39:41.315" v="2703" actId="20577"/>
        <pc:sldMkLst>
          <pc:docMk/>
          <pc:sldMk cId="695010946" sldId="285"/>
        </pc:sldMkLst>
        <pc:spChg chg="add mod">
          <ac:chgData name="Hadi Kabri" userId="ba67eefc903d206f" providerId="LiveId" clId="{465D1013-529D-4222-A7B6-57FDC5A1C463}" dt="2025-06-20T03:38:15.157" v="2693" actId="14100"/>
          <ac:spMkLst>
            <pc:docMk/>
            <pc:sldMk cId="695010946" sldId="285"/>
            <ac:spMk id="6" creationId="{0C0EF9E1-C733-B1BF-CF16-2AA9B8C44758}"/>
          </ac:spMkLst>
        </pc:spChg>
        <pc:spChg chg="add mod">
          <ac:chgData name="Hadi Kabri" userId="ba67eefc903d206f" providerId="LiveId" clId="{465D1013-529D-4222-A7B6-57FDC5A1C463}" dt="2025-06-20T03:39:04.534" v="2696" actId="255"/>
          <ac:spMkLst>
            <pc:docMk/>
            <pc:sldMk cId="695010946" sldId="285"/>
            <ac:spMk id="7" creationId="{560DAE20-F469-5538-C145-B36901E379C4}"/>
          </ac:spMkLst>
        </pc:spChg>
        <pc:spChg chg="add mod">
          <ac:chgData name="Hadi Kabri" userId="ba67eefc903d206f" providerId="LiveId" clId="{465D1013-529D-4222-A7B6-57FDC5A1C463}" dt="2025-06-20T03:39:41.315" v="2703" actId="20577"/>
          <ac:spMkLst>
            <pc:docMk/>
            <pc:sldMk cId="695010946" sldId="285"/>
            <ac:spMk id="8" creationId="{82D4D371-75F7-B86C-12A5-1C7568657FA1}"/>
          </ac:spMkLst>
        </pc:spChg>
        <pc:picChg chg="add mod">
          <ac:chgData name="Hadi Kabri" userId="ba67eefc903d206f" providerId="LiveId" clId="{465D1013-529D-4222-A7B6-57FDC5A1C463}" dt="2025-06-20T03:38:12.413" v="2692" actId="14100"/>
          <ac:picMkLst>
            <pc:docMk/>
            <pc:sldMk cId="695010946" sldId="285"/>
            <ac:picMk id="3" creationId="{F3B1B97B-2A11-0C0A-7C3B-AC795D89E796}"/>
          </ac:picMkLst>
        </pc:picChg>
        <pc:picChg chg="add mod">
          <ac:chgData name="Hadi Kabri" userId="ba67eefc903d206f" providerId="LiveId" clId="{465D1013-529D-4222-A7B6-57FDC5A1C463}" dt="2025-06-20T03:38:08.187" v="2691" actId="14100"/>
          <ac:picMkLst>
            <pc:docMk/>
            <pc:sldMk cId="695010946" sldId="285"/>
            <ac:picMk id="5" creationId="{6FAAB4A4-CB46-9609-A677-8C3745802524}"/>
          </ac:picMkLst>
        </pc:picChg>
      </pc:sldChg>
      <pc:sldChg chg="addSp modSp new mod">
        <pc:chgData name="Hadi Kabri" userId="ba67eefc903d206f" providerId="LiveId" clId="{465D1013-529D-4222-A7B6-57FDC5A1C463}" dt="2025-06-20T04:19:01.388" v="2822" actId="20577"/>
        <pc:sldMkLst>
          <pc:docMk/>
          <pc:sldMk cId="1590596599" sldId="286"/>
        </pc:sldMkLst>
        <pc:spChg chg="add mod">
          <ac:chgData name="Hadi Kabri" userId="ba67eefc903d206f" providerId="LiveId" clId="{465D1013-529D-4222-A7B6-57FDC5A1C463}" dt="2025-06-20T04:19:01.388" v="2822" actId="20577"/>
          <ac:spMkLst>
            <pc:docMk/>
            <pc:sldMk cId="1590596599" sldId="286"/>
            <ac:spMk id="2" creationId="{05D48E19-3251-BFFB-2137-D22DA17CFD9F}"/>
          </ac:spMkLst>
        </pc:spChg>
        <pc:spChg chg="add mod">
          <ac:chgData name="Hadi Kabri" userId="ba67eefc903d206f" providerId="LiveId" clId="{465D1013-529D-4222-A7B6-57FDC5A1C463}" dt="2025-06-20T03:53:16.282" v="2742" actId="14100"/>
          <ac:spMkLst>
            <pc:docMk/>
            <pc:sldMk cId="1590596599" sldId="286"/>
            <ac:spMk id="7" creationId="{2D8DAD69-4D47-99E6-2731-38596BFB2E81}"/>
          </ac:spMkLst>
        </pc:spChg>
        <pc:spChg chg="add mod">
          <ac:chgData name="Hadi Kabri" userId="ba67eefc903d206f" providerId="LiveId" clId="{465D1013-529D-4222-A7B6-57FDC5A1C463}" dt="2025-06-20T03:53:44.252" v="2750" actId="20577"/>
          <ac:spMkLst>
            <pc:docMk/>
            <pc:sldMk cId="1590596599" sldId="286"/>
            <ac:spMk id="8" creationId="{B3EB4C47-B43D-A6CA-4236-3850D789AB72}"/>
          </ac:spMkLst>
        </pc:spChg>
        <pc:picChg chg="add mod">
          <ac:chgData name="Hadi Kabri" userId="ba67eefc903d206f" providerId="LiveId" clId="{465D1013-529D-4222-A7B6-57FDC5A1C463}" dt="2025-06-20T03:53:21.089" v="2744" actId="14100"/>
          <ac:picMkLst>
            <pc:docMk/>
            <pc:sldMk cId="1590596599" sldId="286"/>
            <ac:picMk id="4" creationId="{2DF8902B-F055-677F-8019-4DBFB754007B}"/>
          </ac:picMkLst>
        </pc:picChg>
        <pc:picChg chg="add mod">
          <ac:chgData name="Hadi Kabri" userId="ba67eefc903d206f" providerId="LiveId" clId="{465D1013-529D-4222-A7B6-57FDC5A1C463}" dt="2025-06-20T03:53:04.397" v="2740" actId="14100"/>
          <ac:picMkLst>
            <pc:docMk/>
            <pc:sldMk cId="1590596599" sldId="286"/>
            <ac:picMk id="6" creationId="{B108473D-000C-FFA4-E85D-2D8FF2C0DB7D}"/>
          </ac:picMkLst>
        </pc:picChg>
      </pc:sldChg>
      <pc:sldChg chg="addSp modSp new mod">
        <pc:chgData name="Hadi Kabri" userId="ba67eefc903d206f" providerId="LiveId" clId="{465D1013-529D-4222-A7B6-57FDC5A1C463}" dt="2025-06-20T04:20:44.773" v="2828" actId="207"/>
        <pc:sldMkLst>
          <pc:docMk/>
          <pc:sldMk cId="2464205261" sldId="287"/>
        </pc:sldMkLst>
        <pc:spChg chg="add mod">
          <ac:chgData name="Hadi Kabri" userId="ba67eefc903d206f" providerId="LiveId" clId="{465D1013-529D-4222-A7B6-57FDC5A1C463}" dt="2025-06-20T04:20:44.773" v="2828" actId="207"/>
          <ac:spMkLst>
            <pc:docMk/>
            <pc:sldMk cId="2464205261" sldId="287"/>
            <ac:spMk id="2" creationId="{57440A4C-DC14-F817-1BDD-7851F629D748}"/>
          </ac:spMkLst>
        </pc:spChg>
      </pc:sldChg>
      <pc:sldChg chg="addSp delSp modSp new mod">
        <pc:chgData name="Hadi Kabri" userId="ba67eefc903d206f" providerId="LiveId" clId="{465D1013-529D-4222-A7B6-57FDC5A1C463}" dt="2025-06-20T14:31:38.425" v="2842"/>
        <pc:sldMkLst>
          <pc:docMk/>
          <pc:sldMk cId="600919147" sldId="288"/>
        </pc:sldMkLst>
        <pc:spChg chg="add mod">
          <ac:chgData name="Hadi Kabri" userId="ba67eefc903d206f" providerId="LiveId" clId="{465D1013-529D-4222-A7B6-57FDC5A1C463}" dt="2025-06-20T14:31:38.425" v="2842"/>
          <ac:spMkLst>
            <pc:docMk/>
            <pc:sldMk cId="600919147" sldId="288"/>
            <ac:spMk id="2" creationId="{78889777-EB17-F127-85E3-A8E4EC874688}"/>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4T14:26:14.80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78B9D-C717-43E9-8021-468E61B6AA9C}" type="datetimeFigureOut">
              <a:rPr lang="en-US" smtClean="0"/>
              <a:t>7/4/2025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54DB4A-C0D7-4B87-BCEE-B84C6FD99CB0}" type="slidenum">
              <a:rPr lang="en-US" smtClean="0"/>
              <a:t>‹#›</a:t>
            </a:fld>
            <a:endParaRPr lang="en-US"/>
          </a:p>
        </p:txBody>
      </p:sp>
    </p:spTree>
    <p:extLst>
      <p:ext uri="{BB962C8B-B14F-4D97-AF65-F5344CB8AC3E}">
        <p14:creationId xmlns:p14="http://schemas.microsoft.com/office/powerpoint/2010/main" val="2693391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54DB4A-C0D7-4B87-BCEE-B84C6FD99CB0}" type="slidenum">
              <a:rPr lang="en-US" smtClean="0"/>
              <a:t>2</a:t>
            </a:fld>
            <a:endParaRPr lang="en-US"/>
          </a:p>
        </p:txBody>
      </p:sp>
    </p:spTree>
    <p:extLst>
      <p:ext uri="{BB962C8B-B14F-4D97-AF65-F5344CB8AC3E}">
        <p14:creationId xmlns:p14="http://schemas.microsoft.com/office/powerpoint/2010/main" val="139748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4DB4A-C0D7-4B87-BCEE-B84C6FD99CB0}" type="slidenum">
              <a:rPr lang="en-US" smtClean="0"/>
              <a:t>5</a:t>
            </a:fld>
            <a:endParaRPr lang="en-US"/>
          </a:p>
        </p:txBody>
      </p:sp>
    </p:spTree>
    <p:extLst>
      <p:ext uri="{BB962C8B-B14F-4D97-AF65-F5344CB8AC3E}">
        <p14:creationId xmlns:p14="http://schemas.microsoft.com/office/powerpoint/2010/main" val="55899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4DB4A-C0D7-4B87-BCEE-B84C6FD99CB0}" type="slidenum">
              <a:rPr lang="en-US" smtClean="0"/>
              <a:t>16</a:t>
            </a:fld>
            <a:endParaRPr lang="en-US"/>
          </a:p>
        </p:txBody>
      </p:sp>
    </p:spTree>
    <p:extLst>
      <p:ext uri="{BB962C8B-B14F-4D97-AF65-F5344CB8AC3E}">
        <p14:creationId xmlns:p14="http://schemas.microsoft.com/office/powerpoint/2010/main" val="1807899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4DB4A-C0D7-4B87-BCEE-B84C6FD99CB0}" type="slidenum">
              <a:rPr lang="en-US" smtClean="0"/>
              <a:t>21</a:t>
            </a:fld>
            <a:endParaRPr lang="en-US"/>
          </a:p>
        </p:txBody>
      </p:sp>
    </p:spTree>
    <p:extLst>
      <p:ext uri="{BB962C8B-B14F-4D97-AF65-F5344CB8AC3E}">
        <p14:creationId xmlns:p14="http://schemas.microsoft.com/office/powerpoint/2010/main" val="4001158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54DB4A-C0D7-4B87-BCEE-B84C6FD99CB0}" type="slidenum">
              <a:rPr lang="en-US" smtClean="0"/>
              <a:t>29</a:t>
            </a:fld>
            <a:endParaRPr lang="en-US"/>
          </a:p>
        </p:txBody>
      </p:sp>
    </p:spTree>
    <p:extLst>
      <p:ext uri="{BB962C8B-B14F-4D97-AF65-F5344CB8AC3E}">
        <p14:creationId xmlns:p14="http://schemas.microsoft.com/office/powerpoint/2010/main" val="2036297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54DB4A-C0D7-4B87-BCEE-B84C6FD99CB0}" type="slidenum">
              <a:rPr lang="en-US" smtClean="0"/>
              <a:t>30</a:t>
            </a:fld>
            <a:endParaRPr lang="en-US"/>
          </a:p>
        </p:txBody>
      </p:sp>
    </p:spTree>
    <p:extLst>
      <p:ext uri="{BB962C8B-B14F-4D97-AF65-F5344CB8AC3E}">
        <p14:creationId xmlns:p14="http://schemas.microsoft.com/office/powerpoint/2010/main" val="403887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D54DB4A-C0D7-4B87-BCEE-B84C6FD99CB0}" type="slidenum">
              <a:rPr lang="en-US" smtClean="0"/>
              <a:t>38</a:t>
            </a:fld>
            <a:endParaRPr lang="en-US"/>
          </a:p>
        </p:txBody>
      </p:sp>
    </p:spTree>
    <p:extLst>
      <p:ext uri="{BB962C8B-B14F-4D97-AF65-F5344CB8AC3E}">
        <p14:creationId xmlns:p14="http://schemas.microsoft.com/office/powerpoint/2010/main" val="158349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1425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98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996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4009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614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911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5553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7782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40726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7757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0247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7760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89870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715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6192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1854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3618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5382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34895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36707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0751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5594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0028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0509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8465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19172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53355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2256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56619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14685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0937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1784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459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525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59066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30820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1698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6248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4214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4759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90090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861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4600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8594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70332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6879358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0678151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7/4/2025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660997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xml"/><Relationship Id="rId1" Type="http://schemas.openxmlformats.org/officeDocument/2006/relationships/slideLayout" Target="../slideLayouts/slideLayout3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5.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40BEB-37E0-6A01-5DA8-68012AC431C5}"/>
              </a:ext>
            </a:extLst>
          </p:cNvPr>
          <p:cNvSpPr>
            <a:spLocks noGrp="1"/>
          </p:cNvSpPr>
          <p:nvPr>
            <p:ph type="ctrTitle"/>
          </p:nvPr>
        </p:nvSpPr>
        <p:spPr>
          <a:xfrm>
            <a:off x="4801143" y="1005839"/>
            <a:ext cx="6939304" cy="4805025"/>
          </a:xfrm>
        </p:spPr>
        <p:txBody>
          <a:bodyPr anchor="ctr">
            <a:normAutofit/>
          </a:bodyPr>
          <a:lstStyle/>
          <a:p>
            <a:endParaRPr lang="en-US" sz="6000" dirty="0">
              <a:solidFill>
                <a:schemeClr val="tx2"/>
              </a:solidFill>
            </a:endParaRPr>
          </a:p>
        </p:txBody>
      </p:sp>
      <p:sp>
        <p:nvSpPr>
          <p:cNvPr id="10" name="Rectangle 9">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59333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74C2B5F8-E5C5-7F29-8DD9-F868DE04D787}"/>
              </a:ext>
            </a:extLst>
          </p:cNvPr>
          <p:cNvSpPr>
            <a:spLocks noGrp="1"/>
          </p:cNvSpPr>
          <p:nvPr>
            <p:ph type="subTitle" idx="1"/>
          </p:nvPr>
        </p:nvSpPr>
        <p:spPr>
          <a:xfrm>
            <a:off x="569140" y="648928"/>
            <a:ext cx="3458107" cy="5641339"/>
          </a:xfrm>
        </p:spPr>
        <p:txBody>
          <a:bodyPr anchor="ctr">
            <a:normAutofit fontScale="92500" lnSpcReduction="10000"/>
          </a:bodyPr>
          <a:lstStyle/>
          <a:p>
            <a:pPr algn="ctr"/>
            <a:endParaRPr lang="en-GB" sz="2400" dirty="0">
              <a:solidFill>
                <a:srgbClr val="FFFFFF"/>
              </a:solidFill>
            </a:endParaRPr>
          </a:p>
          <a:p>
            <a:pPr algn="ctr"/>
            <a:r>
              <a:rPr lang="en-GB" sz="2400" dirty="0">
                <a:solidFill>
                  <a:srgbClr val="FFFFFF"/>
                </a:solidFill>
              </a:rPr>
              <a:t>Balance and posture</a:t>
            </a:r>
          </a:p>
          <a:p>
            <a:pPr algn="ctr"/>
            <a:endParaRPr lang="en-GB" sz="2400" dirty="0">
              <a:solidFill>
                <a:srgbClr val="FFFFFF"/>
              </a:solidFill>
            </a:endParaRPr>
          </a:p>
          <a:p>
            <a:pPr algn="ctr"/>
            <a:r>
              <a:rPr lang="en-GB" sz="2400" dirty="0">
                <a:solidFill>
                  <a:srgbClr val="FFFFFF"/>
                </a:solidFill>
              </a:rPr>
              <a:t>Kalman filters</a:t>
            </a:r>
          </a:p>
          <a:p>
            <a:pPr algn="ctr"/>
            <a:endParaRPr lang="en-GB" sz="2400" dirty="0">
              <a:solidFill>
                <a:srgbClr val="FFFFFF"/>
              </a:solidFill>
            </a:endParaRPr>
          </a:p>
          <a:p>
            <a:pPr algn="ctr"/>
            <a:r>
              <a:rPr lang="en-GB" sz="2400" dirty="0">
                <a:solidFill>
                  <a:srgbClr val="FFFFFF"/>
                </a:solidFill>
              </a:rPr>
              <a:t>Electromyographic analysis </a:t>
            </a:r>
          </a:p>
          <a:p>
            <a:pPr algn="ctr"/>
            <a:endParaRPr lang="en-GB" sz="2400" dirty="0">
              <a:solidFill>
                <a:srgbClr val="FFFFFF"/>
              </a:solidFill>
            </a:endParaRPr>
          </a:p>
          <a:p>
            <a:pPr algn="ctr"/>
            <a:endParaRPr lang="en-GB" sz="2400" dirty="0">
              <a:solidFill>
                <a:srgbClr val="FFFFFF"/>
              </a:solidFill>
            </a:endParaRPr>
          </a:p>
          <a:p>
            <a:pPr algn="ctr"/>
            <a:r>
              <a:rPr lang="en-GB" sz="1700" b="1" dirty="0">
                <a:solidFill>
                  <a:srgbClr val="996600"/>
                </a:solidFill>
              </a:rPr>
              <a:t>Hadi Kabri </a:t>
            </a:r>
          </a:p>
          <a:p>
            <a:pPr algn="ctr"/>
            <a:r>
              <a:rPr lang="en-GB" sz="1700" b="1" dirty="0">
                <a:solidFill>
                  <a:srgbClr val="996600"/>
                </a:solidFill>
              </a:rPr>
              <a:t>Abd alrahman alhindi </a:t>
            </a:r>
          </a:p>
          <a:p>
            <a:pPr algn="ctr"/>
            <a:endParaRPr lang="en-GB" sz="1200" b="1" dirty="0">
              <a:solidFill>
                <a:srgbClr val="996600"/>
              </a:solidFill>
            </a:endParaRPr>
          </a:p>
          <a:p>
            <a:pPr algn="ctr"/>
            <a:r>
              <a:rPr lang="en-US" sz="1200" b="1" dirty="0">
                <a:solidFill>
                  <a:srgbClr val="996600"/>
                </a:solidFill>
              </a:rPr>
              <a:t>Master’s Degree </a:t>
            </a:r>
          </a:p>
          <a:p>
            <a:pPr algn="ctr"/>
            <a:r>
              <a:rPr lang="en-US" sz="1200" b="1" dirty="0">
                <a:solidFill>
                  <a:srgbClr val="996600"/>
                </a:solidFill>
              </a:rPr>
              <a:t>In Biomedical Engineering</a:t>
            </a:r>
            <a:endParaRPr lang="en-GB" sz="1200" b="1" dirty="0">
              <a:solidFill>
                <a:srgbClr val="996600"/>
              </a:solidFill>
            </a:endParaRPr>
          </a:p>
          <a:p>
            <a:pPr algn="ctr"/>
            <a:r>
              <a:rPr lang="en-GB" sz="1200" b="1" dirty="0">
                <a:solidFill>
                  <a:srgbClr val="996600"/>
                </a:solidFill>
              </a:rPr>
              <a:t>a.A 2024/2025</a:t>
            </a:r>
          </a:p>
          <a:p>
            <a:pPr algn="ctr"/>
            <a:endParaRPr lang="en-GB" sz="2400" dirty="0">
              <a:solidFill>
                <a:srgbClr val="FFFFFF"/>
              </a:solidFill>
            </a:endParaRPr>
          </a:p>
        </p:txBody>
      </p:sp>
      <p:pic>
        <p:nvPicPr>
          <p:cNvPr id="4" name="Immagine 4" descr="Immagine che contiene interni, soffitto, pavimento, parete&#10;&#10;Descrizione generata automaticamente">
            <a:extLst>
              <a:ext uri="{FF2B5EF4-FFF2-40B4-BE49-F238E27FC236}">
                <a16:creationId xmlns:a16="http://schemas.microsoft.com/office/drawing/2014/main" id="{018056A9-A125-326B-18EB-89C929D1BFD2}"/>
              </a:ext>
            </a:extLst>
          </p:cNvPr>
          <p:cNvPicPr>
            <a:picLocks noChangeAspect="1"/>
          </p:cNvPicPr>
          <p:nvPr/>
        </p:nvPicPr>
        <p:blipFill rotWithShape="1">
          <a:blip r:embed="rId2"/>
          <a:srcRect l="3122" r="25221" b="1"/>
          <a:stretch>
            <a:fillRect/>
          </a:stretch>
        </p:blipFill>
        <p:spPr>
          <a:xfrm>
            <a:off x="4149854" y="467435"/>
            <a:ext cx="7895001" cy="5933364"/>
          </a:xfrm>
          <a:prstGeom prst="rect">
            <a:avLst/>
          </a:prstGeom>
        </p:spPr>
      </p:pic>
      <p:pic>
        <p:nvPicPr>
          <p:cNvPr id="5" name="Immagine 10" descr="Immagine che contiene testo&#10;&#10;Descrizione generata automaticamente">
            <a:extLst>
              <a:ext uri="{FF2B5EF4-FFF2-40B4-BE49-F238E27FC236}">
                <a16:creationId xmlns:a16="http://schemas.microsoft.com/office/drawing/2014/main" id="{96BB1C04-CD9D-1B11-A17B-2ECEC43E89C9}"/>
              </a:ext>
            </a:extLst>
          </p:cNvPr>
          <p:cNvPicPr>
            <a:picLocks noChangeAspect="1"/>
          </p:cNvPicPr>
          <p:nvPr/>
        </p:nvPicPr>
        <p:blipFill>
          <a:blip r:embed="rId3"/>
          <a:stretch>
            <a:fillRect/>
          </a:stretch>
        </p:blipFill>
        <p:spPr>
          <a:xfrm>
            <a:off x="8434544" y="548638"/>
            <a:ext cx="3458107" cy="1128252"/>
          </a:xfrm>
          <a:prstGeom prst="rect">
            <a:avLst/>
          </a:prstGeom>
        </p:spPr>
      </p:pic>
    </p:spTree>
    <p:extLst>
      <p:ext uri="{BB962C8B-B14F-4D97-AF65-F5344CB8AC3E}">
        <p14:creationId xmlns:p14="http://schemas.microsoft.com/office/powerpoint/2010/main" val="3619425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F5B280-5FDA-66E2-3182-7B008500C383}"/>
              </a:ext>
            </a:extLst>
          </p:cNvPr>
          <p:cNvSpPr txBox="1"/>
          <p:nvPr/>
        </p:nvSpPr>
        <p:spPr>
          <a:xfrm>
            <a:off x="452284" y="668594"/>
            <a:ext cx="11307097" cy="6278642"/>
          </a:xfrm>
          <a:prstGeom prst="rect">
            <a:avLst/>
          </a:prstGeom>
          <a:noFill/>
        </p:spPr>
        <p:txBody>
          <a:bodyPr wrap="square" rtlCol="0">
            <a:spAutoFit/>
          </a:bodyPr>
          <a:lstStyle/>
          <a:p>
            <a:r>
              <a:rPr lang="en-US" b="1" dirty="0">
                <a:solidFill>
                  <a:srgbClr val="002060"/>
                </a:solidFill>
              </a:rPr>
              <a:t>Time-Domain Distance Measures - Comment :</a:t>
            </a:r>
          </a:p>
          <a:p>
            <a:r>
              <a:rPr lang="en-US" dirty="0"/>
              <a:t>These parameters clearly show </a:t>
            </a:r>
            <a:r>
              <a:rPr lang="en-US" b="1" dirty="0"/>
              <a:t>a considerable increase in sway and instability when visual feedback is removed</a:t>
            </a:r>
            <a:r>
              <a:rPr lang="en-US" dirty="0"/>
              <a:t> (eyes closed). Most notably:</a:t>
            </a:r>
          </a:p>
          <a:p>
            <a:r>
              <a:rPr lang="en-US" b="1" dirty="0"/>
              <a:t>Total excursion (TOTEX)</a:t>
            </a:r>
            <a:r>
              <a:rPr lang="en-US" dirty="0"/>
              <a:t>, </a:t>
            </a:r>
            <a:r>
              <a:rPr lang="en-US" b="1" dirty="0"/>
              <a:t>mean velocity (MVELO)</a:t>
            </a:r>
            <a:r>
              <a:rPr lang="en-US" dirty="0"/>
              <a:t>, and </a:t>
            </a:r>
            <a:r>
              <a:rPr lang="en-US" b="1" dirty="0"/>
              <a:t>range measures</a:t>
            </a:r>
            <a:r>
              <a:rPr lang="en-US" dirty="0"/>
              <a:t> increased significantly, especially in the </a:t>
            </a:r>
            <a:r>
              <a:rPr lang="en-US" b="1" dirty="0"/>
              <a:t>antero-posterior (AP)</a:t>
            </a:r>
            <a:r>
              <a:rPr lang="en-US" dirty="0"/>
              <a:t> direction.</a:t>
            </a:r>
          </a:p>
          <a:p>
            <a:r>
              <a:rPr lang="en-US" dirty="0"/>
              <a:t>The </a:t>
            </a:r>
            <a:r>
              <a:rPr lang="en-US" b="1" dirty="0"/>
              <a:t>Romberg ratios</a:t>
            </a:r>
            <a:r>
              <a:rPr lang="en-US" dirty="0"/>
              <a:t> for almost all metrics are &gt; 1, confirming that </a:t>
            </a:r>
            <a:r>
              <a:rPr lang="en-US" b="1" dirty="0"/>
              <a:t>the absence of vision leads to compensatory increases in body movement to maintain balance</a:t>
            </a:r>
            <a:r>
              <a:rPr lang="en-US" dirty="0"/>
              <a:t>.</a:t>
            </a:r>
          </a:p>
          <a:p>
            <a:r>
              <a:rPr lang="en-US" dirty="0"/>
              <a:t>The </a:t>
            </a:r>
            <a:r>
              <a:rPr lang="en-US" b="1" dirty="0"/>
              <a:t>ML values</a:t>
            </a:r>
            <a:r>
              <a:rPr lang="en-US" dirty="0"/>
              <a:t>, while increased in some measures, are consistently less affected than AP, suggesting that vision plays a stronger role in stabilizing </a:t>
            </a:r>
            <a:r>
              <a:rPr lang="en-US" b="1" dirty="0"/>
              <a:t>front-back</a:t>
            </a:r>
            <a:r>
              <a:rPr lang="en-US" dirty="0"/>
              <a:t> balance than </a:t>
            </a:r>
            <a:r>
              <a:rPr lang="en-US" b="1" dirty="0"/>
              <a:t>side-to-side</a:t>
            </a:r>
            <a:r>
              <a:rPr lang="en-US" dirty="0"/>
              <a:t>.</a:t>
            </a:r>
          </a:p>
          <a:p>
            <a:endParaRPr lang="en-US" dirty="0"/>
          </a:p>
          <a:p>
            <a:r>
              <a:rPr lang="en-US" sz="1200" dirty="0"/>
              <a:t>Another comment : </a:t>
            </a:r>
          </a:p>
          <a:p>
            <a:r>
              <a:rPr lang="en-US" sz="1200" dirty="0"/>
              <a:t>The time-domain distance measures reveal that the subject exhibited greater postural sway and instability during the eyes-closed condition. Key parameters such as mean distance, RMS values, total excursion, and sway velocity all increased significantly, especially in the anterior-posterior direction. The Romberg ratios consistently exceeded 1 for most AP-related metrics, confirming that visual input plays a critical role in stabilizing AP movements. Medio-lateral control was less affected, suggesting a stronger reliance on proprioceptive and vestibular systems in that plane. Overall, these findings support the importance of visual cues in maintaining static postural balance.</a:t>
            </a:r>
          </a:p>
          <a:p>
            <a:endParaRPr lang="en-US" sz="1200" dirty="0"/>
          </a:p>
          <a:p>
            <a:r>
              <a:rPr lang="en-US" sz="1200" dirty="0"/>
              <a:t>Final comment: </a:t>
            </a:r>
          </a:p>
          <a:p>
            <a:r>
              <a:rPr lang="en-US" sz="1200" dirty="0"/>
              <a:t>The analysis of Time-Domain “Distance” parameters demonstrates a </a:t>
            </a:r>
            <a:r>
              <a:rPr lang="en-US" sz="1200" b="1" dirty="0"/>
              <a:t>clear deterioration in postural control when visual input is removed</a:t>
            </a:r>
            <a:r>
              <a:rPr lang="en-US" sz="1200" dirty="0"/>
              <a:t>. All key metrics—such as </a:t>
            </a:r>
            <a:r>
              <a:rPr lang="en-US" sz="1200" b="1" dirty="0"/>
              <a:t>mean distance</a:t>
            </a:r>
            <a:r>
              <a:rPr lang="en-US" sz="1200" dirty="0"/>
              <a:t>, </a:t>
            </a:r>
            <a:r>
              <a:rPr lang="en-US" sz="1200" b="1" dirty="0"/>
              <a:t>RMS distance</a:t>
            </a:r>
            <a:r>
              <a:rPr lang="en-US" sz="1200" dirty="0"/>
              <a:t>, </a:t>
            </a:r>
            <a:r>
              <a:rPr lang="en-US" sz="1200" b="1" dirty="0"/>
              <a:t>total excursion</a:t>
            </a:r>
            <a:r>
              <a:rPr lang="en-US" sz="1200" dirty="0"/>
              <a:t>, and </a:t>
            </a:r>
            <a:r>
              <a:rPr lang="en-US" sz="1200" b="1" dirty="0"/>
              <a:t>mean velocity</a:t>
            </a:r>
            <a:r>
              <a:rPr lang="en-US" sz="1200" dirty="0"/>
              <a:t>—</a:t>
            </a:r>
            <a:r>
              <a:rPr lang="en-US" sz="1200" b="1" dirty="0"/>
              <a:t>increased under eyes-closed conditions</a:t>
            </a:r>
            <a:r>
              <a:rPr lang="en-US" sz="1200" dirty="0"/>
              <a:t>, indicating that the subject exhibited </a:t>
            </a:r>
            <a:r>
              <a:rPr lang="en-US" sz="1200" b="1" dirty="0"/>
              <a:t>greater postural sway</a:t>
            </a:r>
            <a:r>
              <a:rPr lang="en-US" sz="1200" dirty="0"/>
              <a:t> and </a:t>
            </a:r>
            <a:r>
              <a:rPr lang="en-US" sz="1200" b="1" dirty="0"/>
              <a:t>less stability</a:t>
            </a:r>
            <a:r>
              <a:rPr lang="en-US" sz="1200" dirty="0"/>
              <a:t>.</a:t>
            </a:r>
          </a:p>
          <a:p>
            <a:r>
              <a:rPr lang="en-US" sz="1200" dirty="0"/>
              <a:t>The </a:t>
            </a:r>
            <a:r>
              <a:rPr lang="en-US" sz="1200" b="1" dirty="0"/>
              <a:t>antero-posterior (AP)</a:t>
            </a:r>
            <a:r>
              <a:rPr lang="en-US" sz="1200" dirty="0"/>
              <a:t> direction showed the </a:t>
            </a:r>
            <a:r>
              <a:rPr lang="en-US" sz="1200" b="1" dirty="0"/>
              <a:t>most pronounced changes</a:t>
            </a:r>
            <a:r>
              <a:rPr lang="en-US" sz="1200" dirty="0"/>
              <a:t>, as seen in parameters like </a:t>
            </a:r>
            <a:r>
              <a:rPr lang="en-US" sz="1200" b="1" dirty="0"/>
              <a:t>TOTEX_AP</a:t>
            </a:r>
            <a:r>
              <a:rPr lang="en-US" sz="1200" dirty="0"/>
              <a:t>, </a:t>
            </a:r>
            <a:r>
              <a:rPr lang="en-US" sz="1200" b="1" dirty="0" err="1"/>
              <a:t>d_AP</a:t>
            </a:r>
            <a:r>
              <a:rPr lang="en-US" sz="1200" dirty="0"/>
              <a:t>, and </a:t>
            </a:r>
            <a:r>
              <a:rPr lang="en-US" sz="1200" b="1" dirty="0"/>
              <a:t>MVELO_AP</a:t>
            </a:r>
            <a:r>
              <a:rPr lang="en-US" sz="1200" dirty="0"/>
              <a:t>, emphasizing the visual system’s crucial role in maintaining balance in the front-back direction.</a:t>
            </a:r>
          </a:p>
          <a:p>
            <a:r>
              <a:rPr lang="en-US" sz="1200" dirty="0"/>
              <a:t>On the other hand, changes in </a:t>
            </a:r>
            <a:r>
              <a:rPr lang="en-US" sz="1200" b="1" dirty="0"/>
              <a:t>medio-lateral (ML)</a:t>
            </a:r>
            <a:r>
              <a:rPr lang="en-US" sz="1200" dirty="0"/>
              <a:t> measures were </a:t>
            </a:r>
            <a:r>
              <a:rPr lang="en-US" sz="1200" b="1" dirty="0"/>
              <a:t>less pronounced</a:t>
            </a:r>
            <a:r>
              <a:rPr lang="en-US" sz="1200" dirty="0"/>
              <a:t>, with some metrics showing only minimal differences or even slight decreases, suggesting </a:t>
            </a:r>
            <a:r>
              <a:rPr lang="en-US" sz="1200" b="1" dirty="0"/>
              <a:t>lateral stability is less visually dependent</a:t>
            </a:r>
            <a:r>
              <a:rPr lang="en-US" sz="1200" dirty="0"/>
              <a:t> in quiet stance.</a:t>
            </a:r>
          </a:p>
          <a:p>
            <a:r>
              <a:rPr lang="en-US" sz="1200" dirty="0"/>
              <a:t>The consistent </a:t>
            </a:r>
            <a:r>
              <a:rPr lang="en-US" sz="1200" b="1" dirty="0"/>
              <a:t>Romberg ratios &gt; 1</a:t>
            </a:r>
            <a:r>
              <a:rPr lang="en-US" sz="1200" dirty="0"/>
              <a:t> across most distance measures reinforce the finding that </a:t>
            </a:r>
            <a:r>
              <a:rPr lang="en-US" sz="1200" b="1" dirty="0"/>
              <a:t>visual feedback significantly contributes to minimizing body sway and maintaining upright posture</a:t>
            </a:r>
            <a:r>
              <a:rPr lang="en-US" sz="1200" dirty="0"/>
              <a:t>, particularly in the </a:t>
            </a:r>
            <a:r>
              <a:rPr lang="en-US" sz="1200" b="1" dirty="0"/>
              <a:t>forward-backward plane</a:t>
            </a:r>
            <a:r>
              <a:rPr lang="en-US" sz="1200" dirty="0"/>
              <a:t>.</a:t>
            </a:r>
          </a:p>
          <a:p>
            <a:endParaRPr lang="en-US" sz="1200" dirty="0"/>
          </a:p>
          <a:p>
            <a:endParaRPr lang="en-US" dirty="0"/>
          </a:p>
        </p:txBody>
      </p:sp>
    </p:spTree>
    <p:extLst>
      <p:ext uri="{BB962C8B-B14F-4D97-AF65-F5344CB8AC3E}">
        <p14:creationId xmlns:p14="http://schemas.microsoft.com/office/powerpoint/2010/main" val="23043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515704-0A7C-4F17-0BA1-0C72DF14BCE1}"/>
              </a:ext>
            </a:extLst>
          </p:cNvPr>
          <p:cNvSpPr txBox="1"/>
          <p:nvPr/>
        </p:nvSpPr>
        <p:spPr>
          <a:xfrm>
            <a:off x="452284" y="501445"/>
            <a:ext cx="11346426" cy="646331"/>
          </a:xfrm>
          <a:prstGeom prst="rect">
            <a:avLst/>
          </a:prstGeom>
          <a:noFill/>
        </p:spPr>
        <p:txBody>
          <a:bodyPr wrap="square" rtlCol="0">
            <a:spAutoFit/>
          </a:bodyPr>
          <a:lstStyle/>
          <a:p>
            <a:r>
              <a:rPr lang="en-GB" dirty="0"/>
              <a:t>Results - </a:t>
            </a:r>
            <a:r>
              <a:rPr lang="en-US" dirty="0"/>
              <a:t>Time-Domain "Area" Measures </a:t>
            </a:r>
            <a:r>
              <a:rPr lang="en-GB" dirty="0"/>
              <a:t>: </a:t>
            </a:r>
            <a:endParaRPr lang="en-US" dirty="0"/>
          </a:p>
          <a:p>
            <a:endParaRPr lang="en-US" dirty="0"/>
          </a:p>
        </p:txBody>
      </p:sp>
      <p:graphicFrame>
        <p:nvGraphicFramePr>
          <p:cNvPr id="3" name="Table 2">
            <a:extLst>
              <a:ext uri="{FF2B5EF4-FFF2-40B4-BE49-F238E27FC236}">
                <a16:creationId xmlns:a16="http://schemas.microsoft.com/office/drawing/2014/main" id="{56EE5B9E-FDC1-8B02-4C55-1BD345997A5D}"/>
              </a:ext>
            </a:extLst>
          </p:cNvPr>
          <p:cNvGraphicFramePr>
            <a:graphicFrameLocks noGrp="1"/>
          </p:cNvGraphicFramePr>
          <p:nvPr>
            <p:extLst>
              <p:ext uri="{D42A27DB-BD31-4B8C-83A1-F6EECF244321}">
                <p14:modId xmlns:p14="http://schemas.microsoft.com/office/powerpoint/2010/main" val="994946025"/>
              </p:ext>
            </p:extLst>
          </p:nvPr>
        </p:nvGraphicFramePr>
        <p:xfrm>
          <a:off x="452285" y="906479"/>
          <a:ext cx="11346425" cy="1676400"/>
        </p:xfrm>
        <a:graphic>
          <a:graphicData uri="http://schemas.openxmlformats.org/drawingml/2006/table">
            <a:tbl>
              <a:tblPr firstRow="1" bandRow="1">
                <a:tableStyleId>{5C22544A-7EE6-4342-B048-85BDC9FD1C3A}</a:tableStyleId>
              </a:tblPr>
              <a:tblGrid>
                <a:gridCol w="2448233">
                  <a:extLst>
                    <a:ext uri="{9D8B030D-6E8A-4147-A177-3AD203B41FA5}">
                      <a16:colId xmlns:a16="http://schemas.microsoft.com/office/drawing/2014/main" val="4263718435"/>
                    </a:ext>
                  </a:extLst>
                </a:gridCol>
                <a:gridCol w="1248697">
                  <a:extLst>
                    <a:ext uri="{9D8B030D-6E8A-4147-A177-3AD203B41FA5}">
                      <a16:colId xmlns:a16="http://schemas.microsoft.com/office/drawing/2014/main" val="2516226807"/>
                    </a:ext>
                  </a:extLst>
                </a:gridCol>
                <a:gridCol w="1130710">
                  <a:extLst>
                    <a:ext uri="{9D8B030D-6E8A-4147-A177-3AD203B41FA5}">
                      <a16:colId xmlns:a16="http://schemas.microsoft.com/office/drawing/2014/main" val="141699607"/>
                    </a:ext>
                  </a:extLst>
                </a:gridCol>
                <a:gridCol w="1543664">
                  <a:extLst>
                    <a:ext uri="{9D8B030D-6E8A-4147-A177-3AD203B41FA5}">
                      <a16:colId xmlns:a16="http://schemas.microsoft.com/office/drawing/2014/main" val="3913221982"/>
                    </a:ext>
                  </a:extLst>
                </a:gridCol>
                <a:gridCol w="4975121">
                  <a:extLst>
                    <a:ext uri="{9D8B030D-6E8A-4147-A177-3AD203B41FA5}">
                      <a16:colId xmlns:a16="http://schemas.microsoft.com/office/drawing/2014/main" val="3048560621"/>
                    </a:ext>
                  </a:extLst>
                </a:gridCol>
              </a:tblGrid>
              <a:tr h="181133">
                <a:tc>
                  <a:txBody>
                    <a:bodyPr/>
                    <a:lstStyle/>
                    <a:p>
                      <a:r>
                        <a:rPr lang="en-GB" sz="1600" b="0" dirty="0"/>
                        <a:t>Measures</a:t>
                      </a:r>
                      <a:endParaRPr lang="en-US" sz="1600" b="0" dirty="0"/>
                    </a:p>
                  </a:txBody>
                  <a:tcPr/>
                </a:tc>
                <a:tc>
                  <a:txBody>
                    <a:bodyPr/>
                    <a:lstStyle/>
                    <a:p>
                      <a:r>
                        <a:rPr lang="en-GB" sz="1600" b="0" dirty="0"/>
                        <a:t>Eyes opened</a:t>
                      </a:r>
                      <a:endParaRPr lang="en-US" sz="1600" b="0" dirty="0"/>
                    </a:p>
                  </a:txBody>
                  <a:tcPr/>
                </a:tc>
                <a:tc>
                  <a:txBody>
                    <a:bodyPr/>
                    <a:lstStyle/>
                    <a:p>
                      <a:r>
                        <a:rPr lang="en-GB" sz="1600" b="0" dirty="0"/>
                        <a:t>Eyes closed </a:t>
                      </a:r>
                      <a:endParaRPr lang="en-US" sz="1600" b="0" dirty="0"/>
                    </a:p>
                  </a:txBody>
                  <a:tcPr/>
                </a:tc>
                <a:tc>
                  <a:txBody>
                    <a:bodyPr/>
                    <a:lstStyle/>
                    <a:p>
                      <a:r>
                        <a:rPr lang="en-GB" sz="1600" b="0" dirty="0"/>
                        <a:t>Romberg ratio</a:t>
                      </a:r>
                      <a:endParaRPr lang="en-US" sz="16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Interpretation</a:t>
                      </a:r>
                      <a:endParaRPr lang="en-US" dirty="0"/>
                    </a:p>
                    <a:p>
                      <a:endParaRPr lang="en-US" dirty="0"/>
                    </a:p>
                  </a:txBody>
                  <a:tcPr/>
                </a:tc>
                <a:extLst>
                  <a:ext uri="{0D108BD9-81ED-4DB2-BD59-A6C34878D82A}">
                    <a16:rowId xmlns:a16="http://schemas.microsoft.com/office/drawing/2014/main" val="3223511469"/>
                  </a:ext>
                </a:extLst>
              </a:tr>
              <a:tr h="370840">
                <a:tc>
                  <a:txBody>
                    <a:bodyPr/>
                    <a:lstStyle/>
                    <a:p>
                      <a:r>
                        <a:rPr lang="en-US" sz="1400" dirty="0"/>
                        <a:t>95% Confidence Circle Area (AREA_CC)</a:t>
                      </a:r>
                    </a:p>
                  </a:txBody>
                  <a:tcPr/>
                </a:tc>
                <a:tc>
                  <a:txBody>
                    <a:bodyPr/>
                    <a:lstStyle/>
                    <a:p>
                      <a:r>
                        <a:rPr lang="en-US" sz="1400" dirty="0"/>
                        <a:t>28.58</a:t>
                      </a:r>
                    </a:p>
                  </a:txBody>
                  <a:tcPr/>
                </a:tc>
                <a:tc>
                  <a:txBody>
                    <a:bodyPr/>
                    <a:lstStyle/>
                    <a:p>
                      <a:r>
                        <a:rPr lang="en-US" sz="1400" dirty="0"/>
                        <a:t>55.86</a:t>
                      </a:r>
                    </a:p>
                  </a:txBody>
                  <a:tcPr/>
                </a:tc>
                <a:tc>
                  <a:txBody>
                    <a:bodyPr/>
                    <a:lstStyle/>
                    <a:p>
                      <a:r>
                        <a:rPr lang="en-GB" sz="1400" dirty="0"/>
                        <a:t>1.954</a:t>
                      </a:r>
                      <a:endParaRPr lang="en-US" sz="1400" dirty="0"/>
                    </a:p>
                  </a:txBody>
                  <a:tcPr/>
                </a:tc>
                <a:tc>
                  <a:txBody>
                    <a:bodyPr/>
                    <a:lstStyle/>
                    <a:p>
                      <a:r>
                        <a:rPr lang="en-US" sz="1400" dirty="0"/>
                        <a:t>The sway area nearly doubles with eyes closed, indicating greater postural instability.</a:t>
                      </a:r>
                    </a:p>
                  </a:txBody>
                  <a:tcPr/>
                </a:tc>
                <a:extLst>
                  <a:ext uri="{0D108BD9-81ED-4DB2-BD59-A6C34878D82A}">
                    <a16:rowId xmlns:a16="http://schemas.microsoft.com/office/drawing/2014/main" val="2268469101"/>
                  </a:ext>
                </a:extLst>
              </a:tr>
              <a:tr h="370840">
                <a:tc>
                  <a:txBody>
                    <a:bodyPr/>
                    <a:lstStyle/>
                    <a:p>
                      <a:r>
                        <a:rPr lang="en-US" sz="1400" dirty="0"/>
                        <a:t>95% Confidence Ellipse Area (AREA_CE)</a:t>
                      </a:r>
                    </a:p>
                  </a:txBody>
                  <a:tcPr/>
                </a:tc>
                <a:tc>
                  <a:txBody>
                    <a:bodyPr/>
                    <a:lstStyle/>
                    <a:p>
                      <a:r>
                        <a:rPr lang="en-US" sz="1400" dirty="0"/>
                        <a:t>25.39</a:t>
                      </a:r>
                    </a:p>
                  </a:txBody>
                  <a:tcPr/>
                </a:tc>
                <a:tc>
                  <a:txBody>
                    <a:bodyPr/>
                    <a:lstStyle/>
                    <a:p>
                      <a:r>
                        <a:rPr lang="en-US" sz="1400" dirty="0"/>
                        <a:t>36.11</a:t>
                      </a:r>
                    </a:p>
                  </a:txBody>
                  <a:tcPr/>
                </a:tc>
                <a:tc>
                  <a:txBody>
                    <a:bodyPr/>
                    <a:lstStyle/>
                    <a:p>
                      <a:r>
                        <a:rPr lang="en-US" sz="1400" dirty="0"/>
                        <a:t>1.42</a:t>
                      </a:r>
                    </a:p>
                  </a:txBody>
                  <a:tcPr/>
                </a:tc>
                <a:tc>
                  <a:txBody>
                    <a:bodyPr/>
                    <a:lstStyle/>
                    <a:p>
                      <a:r>
                        <a:rPr lang="en-US" sz="1400" dirty="0"/>
                        <a:t>The increase confirms more dispersed sway paths when vision is removed.</a:t>
                      </a:r>
                    </a:p>
                  </a:txBody>
                  <a:tcPr/>
                </a:tc>
                <a:extLst>
                  <a:ext uri="{0D108BD9-81ED-4DB2-BD59-A6C34878D82A}">
                    <a16:rowId xmlns:a16="http://schemas.microsoft.com/office/drawing/2014/main" val="1577223812"/>
                  </a:ext>
                </a:extLst>
              </a:tr>
            </a:tbl>
          </a:graphicData>
        </a:graphic>
      </p:graphicFrame>
      <p:sp>
        <p:nvSpPr>
          <p:cNvPr id="5" name="TextBox 4">
            <a:extLst>
              <a:ext uri="{FF2B5EF4-FFF2-40B4-BE49-F238E27FC236}">
                <a16:creationId xmlns:a16="http://schemas.microsoft.com/office/drawing/2014/main" id="{78709EA7-C8DF-87BE-8D10-8F151ED0C2DE}"/>
              </a:ext>
            </a:extLst>
          </p:cNvPr>
          <p:cNvSpPr txBox="1"/>
          <p:nvPr/>
        </p:nvSpPr>
        <p:spPr>
          <a:xfrm>
            <a:off x="452284" y="2582879"/>
            <a:ext cx="11346425" cy="369332"/>
          </a:xfrm>
          <a:prstGeom prst="rect">
            <a:avLst/>
          </a:prstGeom>
          <a:noFill/>
        </p:spPr>
        <p:txBody>
          <a:bodyPr wrap="square" rtlCol="0">
            <a:spAutoFit/>
          </a:bodyPr>
          <a:lstStyle/>
          <a:p>
            <a:r>
              <a:rPr lang="en-US" dirty="0"/>
              <a:t>Results -Time-Domain "Hybrid" Measures:</a:t>
            </a:r>
          </a:p>
        </p:txBody>
      </p:sp>
      <p:graphicFrame>
        <p:nvGraphicFramePr>
          <p:cNvPr id="6" name="Table 5">
            <a:extLst>
              <a:ext uri="{FF2B5EF4-FFF2-40B4-BE49-F238E27FC236}">
                <a16:creationId xmlns:a16="http://schemas.microsoft.com/office/drawing/2014/main" id="{2547599D-828C-AC64-6CF1-2E6325CE7015}"/>
              </a:ext>
            </a:extLst>
          </p:cNvPr>
          <p:cNvGraphicFramePr>
            <a:graphicFrameLocks noGrp="1"/>
          </p:cNvGraphicFramePr>
          <p:nvPr>
            <p:extLst>
              <p:ext uri="{D42A27DB-BD31-4B8C-83A1-F6EECF244321}">
                <p14:modId xmlns:p14="http://schemas.microsoft.com/office/powerpoint/2010/main" val="3394352054"/>
              </p:ext>
            </p:extLst>
          </p:nvPr>
        </p:nvGraphicFramePr>
        <p:xfrm>
          <a:off x="452284" y="3059743"/>
          <a:ext cx="11346425" cy="3556000"/>
        </p:xfrm>
        <a:graphic>
          <a:graphicData uri="http://schemas.openxmlformats.org/drawingml/2006/table">
            <a:tbl>
              <a:tblPr firstRow="1" bandRow="1">
                <a:tableStyleId>{5C22544A-7EE6-4342-B048-85BDC9FD1C3A}</a:tableStyleId>
              </a:tblPr>
              <a:tblGrid>
                <a:gridCol w="2269285">
                  <a:extLst>
                    <a:ext uri="{9D8B030D-6E8A-4147-A177-3AD203B41FA5}">
                      <a16:colId xmlns:a16="http://schemas.microsoft.com/office/drawing/2014/main" val="3436276695"/>
                    </a:ext>
                  </a:extLst>
                </a:gridCol>
                <a:gridCol w="1348986">
                  <a:extLst>
                    <a:ext uri="{9D8B030D-6E8A-4147-A177-3AD203B41FA5}">
                      <a16:colId xmlns:a16="http://schemas.microsoft.com/office/drawing/2014/main" val="1665901125"/>
                    </a:ext>
                  </a:extLst>
                </a:gridCol>
                <a:gridCol w="1219200">
                  <a:extLst>
                    <a:ext uri="{9D8B030D-6E8A-4147-A177-3AD203B41FA5}">
                      <a16:colId xmlns:a16="http://schemas.microsoft.com/office/drawing/2014/main" val="1137290956"/>
                    </a:ext>
                  </a:extLst>
                </a:gridCol>
                <a:gridCol w="1494503">
                  <a:extLst>
                    <a:ext uri="{9D8B030D-6E8A-4147-A177-3AD203B41FA5}">
                      <a16:colId xmlns:a16="http://schemas.microsoft.com/office/drawing/2014/main" val="1581541406"/>
                    </a:ext>
                  </a:extLst>
                </a:gridCol>
                <a:gridCol w="5014451">
                  <a:extLst>
                    <a:ext uri="{9D8B030D-6E8A-4147-A177-3AD203B41FA5}">
                      <a16:colId xmlns:a16="http://schemas.microsoft.com/office/drawing/2014/main" val="1298070110"/>
                    </a:ext>
                  </a:extLst>
                </a:gridCol>
              </a:tblGrid>
              <a:tr h="370840">
                <a:tc>
                  <a:txBody>
                    <a:bodyPr/>
                    <a:lstStyle/>
                    <a:p>
                      <a:r>
                        <a:rPr lang="en-GB" sz="1600" b="0" dirty="0"/>
                        <a:t>Measures</a:t>
                      </a:r>
                      <a:endParaRPr lang="en-US" sz="1600" b="0" dirty="0"/>
                    </a:p>
                  </a:txBody>
                  <a:tcPr/>
                </a:tc>
                <a:tc>
                  <a:txBody>
                    <a:bodyPr/>
                    <a:lstStyle/>
                    <a:p>
                      <a:r>
                        <a:rPr lang="en-GB" sz="1600" b="0" dirty="0"/>
                        <a:t>Eyes Opened</a:t>
                      </a:r>
                      <a:endParaRPr lang="en-US" sz="1600" b="0" dirty="0"/>
                    </a:p>
                  </a:txBody>
                  <a:tcPr/>
                </a:tc>
                <a:tc>
                  <a:txBody>
                    <a:bodyPr/>
                    <a:lstStyle/>
                    <a:p>
                      <a:r>
                        <a:rPr lang="en-GB" sz="1600" b="0" dirty="0"/>
                        <a:t>Eyes closed</a:t>
                      </a:r>
                      <a:endParaRPr lang="en-US" sz="1600" b="0" dirty="0"/>
                    </a:p>
                  </a:txBody>
                  <a:tcPr/>
                </a:tc>
                <a:tc>
                  <a:txBody>
                    <a:bodyPr/>
                    <a:lstStyle/>
                    <a:p>
                      <a:r>
                        <a:rPr lang="en-GB" sz="1600" b="0" dirty="0"/>
                        <a:t>Romberg Ratio</a:t>
                      </a:r>
                      <a:endParaRPr lang="en-US" sz="1600" b="0" dirty="0"/>
                    </a:p>
                  </a:txBody>
                  <a:tcPr/>
                </a:tc>
                <a:tc>
                  <a:txBody>
                    <a:bodyPr/>
                    <a:lstStyle/>
                    <a:p>
                      <a:r>
                        <a:rPr lang="en-GB" sz="1600" b="0" dirty="0"/>
                        <a:t>Interpretation</a:t>
                      </a:r>
                      <a:endParaRPr lang="en-US" sz="1600" b="0" dirty="0"/>
                    </a:p>
                  </a:txBody>
                  <a:tcPr/>
                </a:tc>
                <a:extLst>
                  <a:ext uri="{0D108BD9-81ED-4DB2-BD59-A6C34878D82A}">
                    <a16:rowId xmlns:a16="http://schemas.microsoft.com/office/drawing/2014/main" val="492756368"/>
                  </a:ext>
                </a:extLst>
              </a:tr>
              <a:tr h="370840">
                <a:tc>
                  <a:txBody>
                    <a:bodyPr/>
                    <a:lstStyle/>
                    <a:p>
                      <a:r>
                        <a:rPr lang="en-US" sz="1400" dirty="0"/>
                        <a:t>Sway Area (AREA_SW)</a:t>
                      </a:r>
                    </a:p>
                  </a:txBody>
                  <a:tcPr/>
                </a:tc>
                <a:tc>
                  <a:txBody>
                    <a:bodyPr/>
                    <a:lstStyle/>
                    <a:p>
                      <a:r>
                        <a:rPr lang="en-US" dirty="0"/>
                        <a:t>1.31</a:t>
                      </a:r>
                    </a:p>
                  </a:txBody>
                  <a:tcPr/>
                </a:tc>
                <a:tc>
                  <a:txBody>
                    <a:bodyPr/>
                    <a:lstStyle/>
                    <a:p>
                      <a:r>
                        <a:rPr lang="en-US" dirty="0"/>
                        <a:t>2.76</a:t>
                      </a:r>
                    </a:p>
                  </a:txBody>
                  <a:tcPr/>
                </a:tc>
                <a:tc>
                  <a:txBody>
                    <a:bodyPr/>
                    <a:lstStyle/>
                    <a:p>
                      <a:r>
                        <a:rPr lang="en-US" dirty="0"/>
                        <a:t>2.10</a:t>
                      </a:r>
                    </a:p>
                  </a:txBody>
                  <a:tcPr/>
                </a:tc>
                <a:tc>
                  <a:txBody>
                    <a:bodyPr/>
                    <a:lstStyle/>
                    <a:p>
                      <a:r>
                        <a:rPr lang="en-US" sz="1400" dirty="0"/>
                        <a:t>Sway area nearly doubles, indicating greater instability with eyes closed.</a:t>
                      </a:r>
                    </a:p>
                  </a:txBody>
                  <a:tcPr/>
                </a:tc>
                <a:extLst>
                  <a:ext uri="{0D108BD9-81ED-4DB2-BD59-A6C34878D82A}">
                    <a16:rowId xmlns:a16="http://schemas.microsoft.com/office/drawing/2014/main" val="1088535919"/>
                  </a:ext>
                </a:extLst>
              </a:tr>
              <a:tr h="370840">
                <a:tc>
                  <a:txBody>
                    <a:bodyPr/>
                    <a:lstStyle/>
                    <a:p>
                      <a:r>
                        <a:rPr lang="en-US" sz="1400" dirty="0"/>
                        <a:t>Mean Frequency (MFREQ)</a:t>
                      </a:r>
                    </a:p>
                  </a:txBody>
                  <a:tcPr/>
                </a:tc>
                <a:tc>
                  <a:txBody>
                    <a:bodyPr/>
                    <a:lstStyle/>
                    <a:p>
                      <a:r>
                        <a:rPr lang="en-US" dirty="0"/>
                        <a:t>0.33</a:t>
                      </a:r>
                    </a:p>
                  </a:txBody>
                  <a:tcPr/>
                </a:tc>
                <a:tc>
                  <a:txBody>
                    <a:bodyPr/>
                    <a:lstStyle/>
                    <a:p>
                      <a:r>
                        <a:rPr lang="en-US" dirty="0"/>
                        <a:t>0.58</a:t>
                      </a:r>
                    </a:p>
                  </a:txBody>
                  <a:tcPr/>
                </a:tc>
                <a:tc>
                  <a:txBody>
                    <a:bodyPr/>
                    <a:lstStyle/>
                    <a:p>
                      <a:r>
                        <a:rPr lang="en-US" dirty="0"/>
                        <a:t>1.76</a:t>
                      </a:r>
                    </a:p>
                  </a:txBody>
                  <a:tcPr/>
                </a:tc>
                <a:tc>
                  <a:txBody>
                    <a:bodyPr/>
                    <a:lstStyle/>
                    <a:p>
                      <a:r>
                        <a:rPr lang="en-US" sz="1400" dirty="0"/>
                        <a:t>Oscillations are faster without vision, reflecting more frequent corrections.</a:t>
                      </a:r>
                    </a:p>
                  </a:txBody>
                  <a:tcPr/>
                </a:tc>
                <a:extLst>
                  <a:ext uri="{0D108BD9-81ED-4DB2-BD59-A6C34878D82A}">
                    <a16:rowId xmlns:a16="http://schemas.microsoft.com/office/drawing/2014/main" val="663107558"/>
                  </a:ext>
                </a:extLst>
              </a:tr>
              <a:tr h="370840">
                <a:tc>
                  <a:txBody>
                    <a:bodyPr/>
                    <a:lstStyle/>
                    <a:p>
                      <a:r>
                        <a:rPr lang="en-US" sz="1400" dirty="0"/>
                        <a:t>Mean AP Frequency (MFREQ_AP)</a:t>
                      </a:r>
                    </a:p>
                  </a:txBody>
                  <a:tcPr/>
                </a:tc>
                <a:tc>
                  <a:txBody>
                    <a:bodyPr/>
                    <a:lstStyle/>
                    <a:p>
                      <a:r>
                        <a:rPr lang="en-US" dirty="0"/>
                        <a:t>0.38</a:t>
                      </a:r>
                    </a:p>
                  </a:txBody>
                  <a:tcPr/>
                </a:tc>
                <a:tc>
                  <a:txBody>
                    <a:bodyPr/>
                    <a:lstStyle/>
                    <a:p>
                      <a:r>
                        <a:rPr lang="en-US" dirty="0"/>
                        <a:t>0.70</a:t>
                      </a:r>
                    </a:p>
                  </a:txBody>
                  <a:tcPr/>
                </a:tc>
                <a:tc>
                  <a:txBody>
                    <a:bodyPr/>
                    <a:lstStyle/>
                    <a:p>
                      <a:r>
                        <a:rPr lang="en-US" dirty="0"/>
                        <a:t>1.81</a:t>
                      </a:r>
                    </a:p>
                  </a:txBody>
                  <a:tcPr/>
                </a:tc>
                <a:tc>
                  <a:txBody>
                    <a:bodyPr/>
                    <a:lstStyle/>
                    <a:p>
                      <a:r>
                        <a:rPr lang="en-US" sz="1400" dirty="0"/>
                        <a:t>AP-specific correction rate increases with visual deprivation.</a:t>
                      </a:r>
                    </a:p>
                  </a:txBody>
                  <a:tcPr/>
                </a:tc>
                <a:extLst>
                  <a:ext uri="{0D108BD9-81ED-4DB2-BD59-A6C34878D82A}">
                    <a16:rowId xmlns:a16="http://schemas.microsoft.com/office/drawing/2014/main" val="3416056687"/>
                  </a:ext>
                </a:extLst>
              </a:tr>
              <a:tr h="370840">
                <a:tc>
                  <a:txBody>
                    <a:bodyPr/>
                    <a:lstStyle/>
                    <a:p>
                      <a:r>
                        <a:rPr lang="en-US" sz="1400" dirty="0"/>
                        <a:t>Mean ML Frequency (MFREQ_ML)</a:t>
                      </a:r>
                    </a:p>
                  </a:txBody>
                  <a:tcPr/>
                </a:tc>
                <a:tc>
                  <a:txBody>
                    <a:bodyPr/>
                    <a:lstStyle/>
                    <a:p>
                      <a:r>
                        <a:rPr lang="en-US" dirty="0"/>
                        <a:t>0.35</a:t>
                      </a:r>
                    </a:p>
                  </a:txBody>
                  <a:tcPr/>
                </a:tc>
                <a:tc>
                  <a:txBody>
                    <a:bodyPr/>
                    <a:lstStyle/>
                    <a:p>
                      <a:r>
                        <a:rPr lang="en-US" dirty="0"/>
                        <a:t>0.40</a:t>
                      </a:r>
                    </a:p>
                  </a:txBody>
                  <a:tcPr/>
                </a:tc>
                <a:tc>
                  <a:txBody>
                    <a:bodyPr/>
                    <a:lstStyle/>
                    <a:p>
                      <a:r>
                        <a:rPr lang="en-US" dirty="0"/>
                        <a:t>1.14</a:t>
                      </a:r>
                    </a:p>
                  </a:txBody>
                  <a:tcPr/>
                </a:tc>
                <a:tc>
                  <a:txBody>
                    <a:bodyPr/>
                    <a:lstStyle/>
                    <a:p>
                      <a:r>
                        <a:rPr lang="en-US" sz="1400" dirty="0"/>
                        <a:t>Moderate increase, suggesting more sway in the ML direction as well.</a:t>
                      </a:r>
                    </a:p>
                  </a:txBody>
                  <a:tcPr/>
                </a:tc>
                <a:extLst>
                  <a:ext uri="{0D108BD9-81ED-4DB2-BD59-A6C34878D82A}">
                    <a16:rowId xmlns:a16="http://schemas.microsoft.com/office/drawing/2014/main" val="3835265534"/>
                  </a:ext>
                </a:extLst>
              </a:tr>
              <a:tr h="370840">
                <a:tc>
                  <a:txBody>
                    <a:bodyPr/>
                    <a:lstStyle/>
                    <a:p>
                      <a:r>
                        <a:rPr lang="en-US" sz="1400" dirty="0"/>
                        <a:t>Fractal Dimension (PD)</a:t>
                      </a:r>
                    </a:p>
                  </a:txBody>
                  <a:tcPr/>
                </a:tc>
                <a:tc>
                  <a:txBody>
                    <a:bodyPr/>
                    <a:lstStyle/>
                    <a:p>
                      <a:r>
                        <a:rPr lang="en-US" dirty="0"/>
                        <a:t>1.37</a:t>
                      </a:r>
                    </a:p>
                  </a:txBody>
                  <a:tcPr/>
                </a:tc>
                <a:tc>
                  <a:txBody>
                    <a:bodyPr/>
                    <a:lstStyle/>
                    <a:p>
                      <a:r>
                        <a:rPr lang="en-US" dirty="0"/>
                        <a:t>1.42</a:t>
                      </a:r>
                    </a:p>
                  </a:txBody>
                  <a:tcPr/>
                </a:tc>
                <a:tc>
                  <a:txBody>
                    <a:bodyPr/>
                    <a:lstStyle/>
                    <a:p>
                      <a:r>
                        <a:rPr lang="en-US" dirty="0"/>
                        <a:t>1.04</a:t>
                      </a:r>
                    </a:p>
                  </a:txBody>
                  <a:tcPr/>
                </a:tc>
                <a:tc>
                  <a:txBody>
                    <a:bodyPr/>
                    <a:lstStyle/>
                    <a:p>
                      <a:r>
                        <a:rPr lang="en-US" sz="1400" dirty="0"/>
                        <a:t>Slight increase in sway path complexity based on max distance.</a:t>
                      </a:r>
                    </a:p>
                  </a:txBody>
                  <a:tcPr/>
                </a:tc>
                <a:extLst>
                  <a:ext uri="{0D108BD9-81ED-4DB2-BD59-A6C34878D82A}">
                    <a16:rowId xmlns:a16="http://schemas.microsoft.com/office/drawing/2014/main" val="1851631525"/>
                  </a:ext>
                </a:extLst>
              </a:tr>
              <a:tr h="370840">
                <a:tc>
                  <a:txBody>
                    <a:bodyPr/>
                    <a:lstStyle/>
                    <a:p>
                      <a:r>
                        <a:rPr lang="en-US" sz="1400" dirty="0"/>
                        <a:t>Fractal Dimension (CC)</a:t>
                      </a:r>
                    </a:p>
                  </a:txBody>
                  <a:tcPr/>
                </a:tc>
                <a:tc>
                  <a:txBody>
                    <a:bodyPr/>
                    <a:lstStyle/>
                    <a:p>
                      <a:r>
                        <a:rPr lang="en-US" dirty="0"/>
                        <a:t>1.45</a:t>
                      </a:r>
                    </a:p>
                  </a:txBody>
                  <a:tcPr/>
                </a:tc>
                <a:tc>
                  <a:txBody>
                    <a:bodyPr/>
                    <a:lstStyle/>
                    <a:p>
                      <a:r>
                        <a:rPr lang="en-US" dirty="0"/>
                        <a:t>1.58</a:t>
                      </a:r>
                    </a:p>
                  </a:txBody>
                  <a:tcPr/>
                </a:tc>
                <a:tc>
                  <a:txBody>
                    <a:bodyPr/>
                    <a:lstStyle/>
                    <a:p>
                      <a:r>
                        <a:rPr lang="en-US" dirty="0"/>
                        <a:t>1.09</a:t>
                      </a:r>
                    </a:p>
                  </a:txBody>
                  <a:tcPr/>
                </a:tc>
                <a:tc>
                  <a:txBody>
                    <a:bodyPr/>
                    <a:lstStyle/>
                    <a:p>
                      <a:r>
                        <a:rPr lang="en-US" sz="1400" dirty="0"/>
                        <a:t>Higher spatial complexity of sway within the 95% circle.</a:t>
                      </a:r>
                    </a:p>
                  </a:txBody>
                  <a:tcPr/>
                </a:tc>
                <a:extLst>
                  <a:ext uri="{0D108BD9-81ED-4DB2-BD59-A6C34878D82A}">
                    <a16:rowId xmlns:a16="http://schemas.microsoft.com/office/drawing/2014/main" val="3812486071"/>
                  </a:ext>
                </a:extLst>
              </a:tr>
              <a:tr h="370840">
                <a:tc>
                  <a:txBody>
                    <a:bodyPr/>
                    <a:lstStyle/>
                    <a:p>
                      <a:r>
                        <a:rPr lang="en-US" sz="1400" dirty="0"/>
                        <a:t>Fractal Dimension (CE)</a:t>
                      </a:r>
                    </a:p>
                  </a:txBody>
                  <a:tcPr/>
                </a:tc>
                <a:tc>
                  <a:txBody>
                    <a:bodyPr/>
                    <a:lstStyle/>
                    <a:p>
                      <a:r>
                        <a:rPr lang="en-US" dirty="0"/>
                        <a:t>1.39</a:t>
                      </a:r>
                    </a:p>
                  </a:txBody>
                  <a:tcPr/>
                </a:tc>
                <a:tc>
                  <a:txBody>
                    <a:bodyPr/>
                    <a:lstStyle/>
                    <a:p>
                      <a:r>
                        <a:rPr lang="en-US" dirty="0"/>
                        <a:t>1.51</a:t>
                      </a:r>
                    </a:p>
                  </a:txBody>
                  <a:tcPr/>
                </a:tc>
                <a:tc>
                  <a:txBody>
                    <a:bodyPr/>
                    <a:lstStyle/>
                    <a:p>
                      <a:r>
                        <a:rPr lang="en-US" dirty="0"/>
                        <a:t>1.08</a:t>
                      </a:r>
                    </a:p>
                  </a:txBody>
                  <a:tcPr/>
                </a:tc>
                <a:tc>
                  <a:txBody>
                    <a:bodyPr/>
                    <a:lstStyle/>
                    <a:p>
                      <a:r>
                        <a:rPr lang="en-US" sz="1400" dirty="0"/>
                        <a:t>Similar to CC, more complex sway pattern within the 95% ellipse.</a:t>
                      </a:r>
                    </a:p>
                  </a:txBody>
                  <a:tcPr/>
                </a:tc>
                <a:extLst>
                  <a:ext uri="{0D108BD9-81ED-4DB2-BD59-A6C34878D82A}">
                    <a16:rowId xmlns:a16="http://schemas.microsoft.com/office/drawing/2014/main" val="1729400580"/>
                  </a:ext>
                </a:extLst>
              </a:tr>
            </a:tbl>
          </a:graphicData>
        </a:graphic>
      </p:graphicFrame>
    </p:spTree>
    <p:extLst>
      <p:ext uri="{BB962C8B-B14F-4D97-AF65-F5344CB8AC3E}">
        <p14:creationId xmlns:p14="http://schemas.microsoft.com/office/powerpoint/2010/main" val="3556439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75E9C-1DC8-46D9-5643-5A6EF29430DB}"/>
              </a:ext>
            </a:extLst>
          </p:cNvPr>
          <p:cNvSpPr txBox="1"/>
          <p:nvPr/>
        </p:nvSpPr>
        <p:spPr>
          <a:xfrm>
            <a:off x="560439" y="658762"/>
            <a:ext cx="11336593" cy="3416320"/>
          </a:xfrm>
          <a:prstGeom prst="rect">
            <a:avLst/>
          </a:prstGeom>
          <a:noFill/>
        </p:spPr>
        <p:txBody>
          <a:bodyPr wrap="square" rtlCol="0">
            <a:spAutoFit/>
          </a:bodyPr>
          <a:lstStyle/>
          <a:p>
            <a:r>
              <a:rPr lang="en-US" dirty="0"/>
              <a:t>The </a:t>
            </a:r>
            <a:r>
              <a:rPr lang="en-US" b="1" dirty="0"/>
              <a:t>Time-Domain "Area" and "Hybrid" Measures</a:t>
            </a:r>
            <a:r>
              <a:rPr lang="en-US" dirty="0"/>
              <a:t> together provide valuable insight into </a:t>
            </a:r>
            <a:r>
              <a:rPr lang="en-US" b="1" dirty="0"/>
              <a:t>postural control stability and complexity</a:t>
            </a:r>
            <a:r>
              <a:rPr lang="en-US" dirty="0"/>
              <a:t>.</a:t>
            </a:r>
          </a:p>
          <a:p>
            <a:r>
              <a:rPr lang="en-US" dirty="0"/>
              <a:t>The </a:t>
            </a:r>
            <a:r>
              <a:rPr lang="en-US" b="1" dirty="0"/>
              <a:t>Area measures</a:t>
            </a:r>
            <a:r>
              <a:rPr lang="en-US" dirty="0"/>
              <a:t> (95% Confidence Circle and Ellipse) clearly show that the </a:t>
            </a:r>
            <a:r>
              <a:rPr lang="en-US" b="1" dirty="0"/>
              <a:t>spatial dispersion of the COP path significantly increases</a:t>
            </a:r>
            <a:r>
              <a:rPr lang="en-US" dirty="0"/>
              <a:t> when the eyes are closed. This indicates that the body sways over a </a:t>
            </a:r>
            <a:r>
              <a:rPr lang="en-US" b="1" dirty="0"/>
              <a:t>broader region</a:t>
            </a:r>
            <a:r>
              <a:rPr lang="en-US" dirty="0"/>
              <a:t> in the absence of visual feedback, pointing to reduced spatial control and greater reliance on proprioceptive and vestibular systems.</a:t>
            </a:r>
          </a:p>
          <a:p>
            <a:r>
              <a:rPr lang="en-US" dirty="0"/>
              <a:t>The </a:t>
            </a:r>
            <a:r>
              <a:rPr lang="en-US" b="1" dirty="0"/>
              <a:t>Hybrid measures</a:t>
            </a:r>
            <a:r>
              <a:rPr lang="en-US" dirty="0"/>
              <a:t> add dynamic and structural information. The </a:t>
            </a:r>
            <a:r>
              <a:rPr lang="en-US" b="1" dirty="0"/>
              <a:t>sway area (AREA_SW)</a:t>
            </a:r>
            <a:r>
              <a:rPr lang="en-US" dirty="0"/>
              <a:t> and </a:t>
            </a:r>
            <a:r>
              <a:rPr lang="en-US" b="1" dirty="0"/>
              <a:t>mean frequencies</a:t>
            </a:r>
            <a:r>
              <a:rPr lang="en-US" dirty="0"/>
              <a:t> (MFREQ, MFREQ_AP, MFREQ_ML) are all higher during eyes-closed trials, reflecting more </a:t>
            </a:r>
            <a:r>
              <a:rPr lang="en-US" b="1" dirty="0"/>
              <a:t>frequent and irregular corrective postural movements</a:t>
            </a:r>
            <a:r>
              <a:rPr lang="en-US" dirty="0"/>
              <a:t>. The increased </a:t>
            </a:r>
            <a:r>
              <a:rPr lang="en-US" b="1" dirty="0"/>
              <a:t>fractal dimensions (FD_PD, FD_CC, FD_CE)</a:t>
            </a:r>
            <a:r>
              <a:rPr lang="en-US" dirty="0"/>
              <a:t> further indicate that the sway patterns become </a:t>
            </a:r>
            <a:r>
              <a:rPr lang="en-US" b="1" dirty="0"/>
              <a:t>more complex and less predictable</a:t>
            </a:r>
            <a:r>
              <a:rPr lang="en-US" dirty="0"/>
              <a:t>, highlighting a </a:t>
            </a:r>
            <a:r>
              <a:rPr lang="en-US" b="1" dirty="0"/>
              <a:t>loss of fine motor control</a:t>
            </a:r>
            <a:r>
              <a:rPr lang="en-US" dirty="0"/>
              <a:t> in balance regulation.</a:t>
            </a:r>
          </a:p>
          <a:p>
            <a:endParaRPr lang="en-US" dirty="0"/>
          </a:p>
        </p:txBody>
      </p:sp>
    </p:spTree>
    <p:extLst>
      <p:ext uri="{BB962C8B-B14F-4D97-AF65-F5344CB8AC3E}">
        <p14:creationId xmlns:p14="http://schemas.microsoft.com/office/powerpoint/2010/main" val="2132131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1292CF-94A4-32AE-5A4B-D6F7BFC1A2C8}"/>
              </a:ext>
            </a:extLst>
          </p:cNvPr>
          <p:cNvSpPr txBox="1"/>
          <p:nvPr/>
        </p:nvSpPr>
        <p:spPr>
          <a:xfrm>
            <a:off x="452284" y="521110"/>
            <a:ext cx="11287432" cy="646331"/>
          </a:xfrm>
          <a:prstGeom prst="rect">
            <a:avLst/>
          </a:prstGeom>
          <a:noFill/>
        </p:spPr>
        <p:txBody>
          <a:bodyPr wrap="square" rtlCol="0">
            <a:spAutoFit/>
          </a:bodyPr>
          <a:lstStyle/>
          <a:p>
            <a:r>
              <a:rPr lang="en-GB" dirty="0"/>
              <a:t>Results - </a:t>
            </a:r>
            <a:r>
              <a:rPr lang="en-US" dirty="0"/>
              <a:t>Frequency-Domain Measures</a:t>
            </a:r>
          </a:p>
          <a:p>
            <a:pPr algn="ctr"/>
            <a:r>
              <a:rPr lang="en-US" dirty="0"/>
              <a:t>Total Power Values - represent the energy (variance) in the COP signal in each direction.</a:t>
            </a:r>
          </a:p>
        </p:txBody>
      </p:sp>
      <p:graphicFrame>
        <p:nvGraphicFramePr>
          <p:cNvPr id="5" name="Table 4">
            <a:extLst>
              <a:ext uri="{FF2B5EF4-FFF2-40B4-BE49-F238E27FC236}">
                <a16:creationId xmlns:a16="http://schemas.microsoft.com/office/drawing/2014/main" id="{BA54FAC0-1DC8-0707-EE6F-1E4C820AC0FD}"/>
              </a:ext>
            </a:extLst>
          </p:cNvPr>
          <p:cNvGraphicFramePr>
            <a:graphicFrameLocks noGrp="1"/>
          </p:cNvGraphicFramePr>
          <p:nvPr>
            <p:extLst>
              <p:ext uri="{D42A27DB-BD31-4B8C-83A1-F6EECF244321}">
                <p14:modId xmlns:p14="http://schemas.microsoft.com/office/powerpoint/2010/main" val="1951159833"/>
              </p:ext>
            </p:extLst>
          </p:nvPr>
        </p:nvGraphicFramePr>
        <p:xfrm>
          <a:off x="452284" y="1167441"/>
          <a:ext cx="11380283" cy="2072640"/>
        </p:xfrm>
        <a:graphic>
          <a:graphicData uri="http://schemas.openxmlformats.org/drawingml/2006/table">
            <a:tbl>
              <a:tblPr firstRow="1" bandRow="1">
                <a:tableStyleId>{5C22544A-7EE6-4342-B048-85BDC9FD1C3A}</a:tableStyleId>
              </a:tblPr>
              <a:tblGrid>
                <a:gridCol w="1936955">
                  <a:extLst>
                    <a:ext uri="{9D8B030D-6E8A-4147-A177-3AD203B41FA5}">
                      <a16:colId xmlns:a16="http://schemas.microsoft.com/office/drawing/2014/main" val="3506772766"/>
                    </a:ext>
                  </a:extLst>
                </a:gridCol>
                <a:gridCol w="1179871">
                  <a:extLst>
                    <a:ext uri="{9D8B030D-6E8A-4147-A177-3AD203B41FA5}">
                      <a16:colId xmlns:a16="http://schemas.microsoft.com/office/drawing/2014/main" val="850167829"/>
                    </a:ext>
                  </a:extLst>
                </a:gridCol>
                <a:gridCol w="1052051">
                  <a:extLst>
                    <a:ext uri="{9D8B030D-6E8A-4147-A177-3AD203B41FA5}">
                      <a16:colId xmlns:a16="http://schemas.microsoft.com/office/drawing/2014/main" val="3659013458"/>
                    </a:ext>
                  </a:extLst>
                </a:gridCol>
                <a:gridCol w="1337187">
                  <a:extLst>
                    <a:ext uri="{9D8B030D-6E8A-4147-A177-3AD203B41FA5}">
                      <a16:colId xmlns:a16="http://schemas.microsoft.com/office/drawing/2014/main" val="3143263446"/>
                    </a:ext>
                  </a:extLst>
                </a:gridCol>
                <a:gridCol w="5874219">
                  <a:extLst>
                    <a:ext uri="{9D8B030D-6E8A-4147-A177-3AD203B41FA5}">
                      <a16:colId xmlns:a16="http://schemas.microsoft.com/office/drawing/2014/main" val="3472921022"/>
                    </a:ext>
                  </a:extLst>
                </a:gridCol>
              </a:tblGrid>
              <a:tr h="4701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Measures</a:t>
                      </a:r>
                      <a:endParaRPr lang="en-US" sz="14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Eyes opened</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Eyes closed </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Romberg ratio</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t>Interpretation</a:t>
                      </a:r>
                      <a:endParaRPr lang="en-US" sz="1400" dirty="0"/>
                    </a:p>
                    <a:p>
                      <a:endParaRPr lang="en-US" sz="1400" dirty="0"/>
                    </a:p>
                  </a:txBody>
                  <a:tcPr/>
                </a:tc>
                <a:extLst>
                  <a:ext uri="{0D108BD9-81ED-4DB2-BD59-A6C34878D82A}">
                    <a16:rowId xmlns:a16="http://schemas.microsoft.com/office/drawing/2014/main" val="3254546256"/>
                  </a:ext>
                </a:extLst>
              </a:tr>
              <a:tr h="470140">
                <a:tc>
                  <a:txBody>
                    <a:bodyPr/>
                    <a:lstStyle/>
                    <a:p>
                      <a:r>
                        <a:rPr lang="en-US" sz="1400" b="1" dirty="0"/>
                        <a:t>Total RD Power</a:t>
                      </a:r>
                      <a:r>
                        <a:rPr lang="en-US" sz="1400" dirty="0"/>
                        <a:t> (u0_RD)</a:t>
                      </a:r>
                    </a:p>
                  </a:txBody>
                  <a:tcPr/>
                </a:tc>
                <a:tc>
                  <a:txBody>
                    <a:bodyPr/>
                    <a:lstStyle/>
                    <a:p>
                      <a:r>
                        <a:rPr lang="en-US" sz="1400" dirty="0"/>
                        <a:t>7775.23</a:t>
                      </a:r>
                    </a:p>
                  </a:txBody>
                  <a:tcPr/>
                </a:tc>
                <a:tc>
                  <a:txBody>
                    <a:bodyPr/>
                    <a:lstStyle/>
                    <a:p>
                      <a:r>
                        <a:rPr lang="en-US" sz="1400" dirty="0"/>
                        <a:t>10806.48</a:t>
                      </a:r>
                    </a:p>
                  </a:txBody>
                  <a:tcPr/>
                </a:tc>
                <a:tc>
                  <a:txBody>
                    <a:bodyPr/>
                    <a:lstStyle/>
                    <a:p>
                      <a:r>
                        <a:rPr lang="en-US" sz="1400" dirty="0"/>
                        <a:t>1.39</a:t>
                      </a:r>
                    </a:p>
                  </a:txBody>
                  <a:tcPr/>
                </a:tc>
                <a:tc>
                  <a:txBody>
                    <a:bodyPr/>
                    <a:lstStyle/>
                    <a:p>
                      <a:r>
                        <a:rPr lang="en-US" sz="1400" dirty="0"/>
                        <a:t>Energy increases → more overall instability.</a:t>
                      </a:r>
                    </a:p>
                  </a:txBody>
                  <a:tcPr/>
                </a:tc>
                <a:extLst>
                  <a:ext uri="{0D108BD9-81ED-4DB2-BD59-A6C34878D82A}">
                    <a16:rowId xmlns:a16="http://schemas.microsoft.com/office/drawing/2014/main" val="4190800916"/>
                  </a:ext>
                </a:extLst>
              </a:tr>
              <a:tr h="470140">
                <a:tc>
                  <a:txBody>
                    <a:bodyPr/>
                    <a:lstStyle/>
                    <a:p>
                      <a:r>
                        <a:rPr lang="en-US" sz="1400" b="1" dirty="0"/>
                        <a:t>Total AP Power</a:t>
                      </a:r>
                      <a:r>
                        <a:rPr lang="en-US" sz="1400" dirty="0"/>
                        <a:t> (u0_AP)</a:t>
                      </a:r>
                    </a:p>
                  </a:txBody>
                  <a:tcPr/>
                </a:tc>
                <a:tc>
                  <a:txBody>
                    <a:bodyPr/>
                    <a:lstStyle/>
                    <a:p>
                      <a:r>
                        <a:rPr lang="en-US" sz="1400" dirty="0"/>
                        <a:t>6163.50</a:t>
                      </a:r>
                    </a:p>
                  </a:txBody>
                  <a:tcPr/>
                </a:tc>
                <a:tc>
                  <a:txBody>
                    <a:bodyPr/>
                    <a:lstStyle/>
                    <a:p>
                      <a:r>
                        <a:rPr lang="en-US" sz="1400" dirty="0"/>
                        <a:t>9630.02</a:t>
                      </a:r>
                    </a:p>
                  </a:txBody>
                  <a:tcPr/>
                </a:tc>
                <a:tc>
                  <a:txBody>
                    <a:bodyPr/>
                    <a:lstStyle/>
                    <a:p>
                      <a:r>
                        <a:rPr lang="en-US" sz="1400" dirty="0"/>
                        <a:t>1.56</a:t>
                      </a:r>
                    </a:p>
                  </a:txBody>
                  <a:tcPr/>
                </a:tc>
                <a:tc>
                  <a:txBody>
                    <a:bodyPr/>
                    <a:lstStyle/>
                    <a:p>
                      <a:r>
                        <a:rPr lang="en-US" sz="1400" dirty="0"/>
                        <a:t>Clear postural instability in the AP direction with eyes closed.</a:t>
                      </a:r>
                    </a:p>
                  </a:txBody>
                  <a:tcPr/>
                </a:tc>
                <a:extLst>
                  <a:ext uri="{0D108BD9-81ED-4DB2-BD59-A6C34878D82A}">
                    <a16:rowId xmlns:a16="http://schemas.microsoft.com/office/drawing/2014/main" val="362276990"/>
                  </a:ext>
                </a:extLst>
              </a:tr>
              <a:tr h="470140">
                <a:tc>
                  <a:txBody>
                    <a:bodyPr/>
                    <a:lstStyle/>
                    <a:p>
                      <a:r>
                        <a:rPr lang="en-US" sz="1400" b="1" dirty="0"/>
                        <a:t>Total ML Power</a:t>
                      </a:r>
                      <a:r>
                        <a:rPr lang="en-US" sz="1400" dirty="0"/>
                        <a:t> (u0_ML)</a:t>
                      </a:r>
                    </a:p>
                  </a:txBody>
                  <a:tcPr/>
                </a:tc>
                <a:tc>
                  <a:txBody>
                    <a:bodyPr/>
                    <a:lstStyle/>
                    <a:p>
                      <a:r>
                        <a:rPr lang="en-US" sz="1400" dirty="0"/>
                        <a:t>1735.59</a:t>
                      </a:r>
                    </a:p>
                  </a:txBody>
                  <a:tcPr/>
                </a:tc>
                <a:tc>
                  <a:txBody>
                    <a:bodyPr/>
                    <a:lstStyle/>
                    <a:p>
                      <a:r>
                        <a:rPr lang="en-US" sz="1400" dirty="0"/>
                        <a:t>1644.20</a:t>
                      </a:r>
                    </a:p>
                  </a:txBody>
                  <a:tcPr/>
                </a:tc>
                <a:tc>
                  <a:txBody>
                    <a:bodyPr/>
                    <a:lstStyle/>
                    <a:p>
                      <a:r>
                        <a:rPr lang="en-US" sz="1400" dirty="0"/>
                        <a:t>0.95</a:t>
                      </a:r>
                    </a:p>
                  </a:txBody>
                  <a:tcPr/>
                </a:tc>
                <a:tc>
                  <a:txBody>
                    <a:bodyPr/>
                    <a:lstStyle/>
                    <a:p>
                      <a:r>
                        <a:rPr lang="en-US" sz="1400" dirty="0"/>
                        <a:t>Slightly lower → lateral sway less affected by vision.</a:t>
                      </a:r>
                    </a:p>
                  </a:txBody>
                  <a:tcPr/>
                </a:tc>
                <a:extLst>
                  <a:ext uri="{0D108BD9-81ED-4DB2-BD59-A6C34878D82A}">
                    <a16:rowId xmlns:a16="http://schemas.microsoft.com/office/drawing/2014/main" val="1303829778"/>
                  </a:ext>
                </a:extLst>
              </a:tr>
            </a:tbl>
          </a:graphicData>
        </a:graphic>
      </p:graphicFrame>
      <p:sp>
        <p:nvSpPr>
          <p:cNvPr id="10" name="TextBox 9">
            <a:extLst>
              <a:ext uri="{FF2B5EF4-FFF2-40B4-BE49-F238E27FC236}">
                <a16:creationId xmlns:a16="http://schemas.microsoft.com/office/drawing/2014/main" id="{DE699F34-3452-C0A2-F491-970D5EB141D9}"/>
              </a:ext>
            </a:extLst>
          </p:cNvPr>
          <p:cNvSpPr txBox="1"/>
          <p:nvPr/>
        </p:nvSpPr>
        <p:spPr>
          <a:xfrm>
            <a:off x="452284" y="3378580"/>
            <a:ext cx="11287432" cy="369332"/>
          </a:xfrm>
          <a:prstGeom prst="rect">
            <a:avLst/>
          </a:prstGeom>
          <a:noFill/>
        </p:spPr>
        <p:txBody>
          <a:bodyPr wrap="square" rtlCol="0">
            <a:spAutoFit/>
          </a:bodyPr>
          <a:lstStyle/>
          <a:p>
            <a:pPr algn="ctr"/>
            <a:r>
              <a:rPr lang="en-US" dirty="0"/>
              <a:t>95th Percentile Frequency Values - show the frequency below which </a:t>
            </a:r>
            <a:r>
              <a:rPr lang="en-US" b="1" dirty="0"/>
              <a:t>50% of the signal’s power</a:t>
            </a:r>
            <a:r>
              <a:rPr lang="en-US" dirty="0"/>
              <a:t> is contained.</a:t>
            </a:r>
          </a:p>
        </p:txBody>
      </p:sp>
      <p:graphicFrame>
        <p:nvGraphicFramePr>
          <p:cNvPr id="11" name="Table 10">
            <a:extLst>
              <a:ext uri="{FF2B5EF4-FFF2-40B4-BE49-F238E27FC236}">
                <a16:creationId xmlns:a16="http://schemas.microsoft.com/office/drawing/2014/main" id="{4B3D969F-2B77-55C3-96E9-F5FA4F5883AF}"/>
              </a:ext>
            </a:extLst>
          </p:cNvPr>
          <p:cNvGraphicFramePr>
            <a:graphicFrameLocks noGrp="1"/>
          </p:cNvGraphicFramePr>
          <p:nvPr>
            <p:extLst>
              <p:ext uri="{D42A27DB-BD31-4B8C-83A1-F6EECF244321}">
                <p14:modId xmlns:p14="http://schemas.microsoft.com/office/powerpoint/2010/main" val="2097464332"/>
              </p:ext>
            </p:extLst>
          </p:nvPr>
        </p:nvGraphicFramePr>
        <p:xfrm>
          <a:off x="452284" y="3886412"/>
          <a:ext cx="11370450" cy="1630680"/>
        </p:xfrm>
        <a:graphic>
          <a:graphicData uri="http://schemas.openxmlformats.org/drawingml/2006/table">
            <a:tbl>
              <a:tblPr firstRow="1" bandRow="1">
                <a:tableStyleId>{5C22544A-7EE6-4342-B048-85BDC9FD1C3A}</a:tableStyleId>
              </a:tblPr>
              <a:tblGrid>
                <a:gridCol w="1789470">
                  <a:extLst>
                    <a:ext uri="{9D8B030D-6E8A-4147-A177-3AD203B41FA5}">
                      <a16:colId xmlns:a16="http://schemas.microsoft.com/office/drawing/2014/main" val="3506772766"/>
                    </a:ext>
                  </a:extLst>
                </a:gridCol>
                <a:gridCol w="1317523">
                  <a:extLst>
                    <a:ext uri="{9D8B030D-6E8A-4147-A177-3AD203B41FA5}">
                      <a16:colId xmlns:a16="http://schemas.microsoft.com/office/drawing/2014/main" val="850167829"/>
                    </a:ext>
                  </a:extLst>
                </a:gridCol>
                <a:gridCol w="1189703">
                  <a:extLst>
                    <a:ext uri="{9D8B030D-6E8A-4147-A177-3AD203B41FA5}">
                      <a16:colId xmlns:a16="http://schemas.microsoft.com/office/drawing/2014/main" val="3659013458"/>
                    </a:ext>
                  </a:extLst>
                </a:gridCol>
                <a:gridCol w="1449705">
                  <a:extLst>
                    <a:ext uri="{9D8B030D-6E8A-4147-A177-3AD203B41FA5}">
                      <a16:colId xmlns:a16="http://schemas.microsoft.com/office/drawing/2014/main" val="3143263446"/>
                    </a:ext>
                  </a:extLst>
                </a:gridCol>
                <a:gridCol w="5624049">
                  <a:extLst>
                    <a:ext uri="{9D8B030D-6E8A-4147-A177-3AD203B41FA5}">
                      <a16:colId xmlns:a16="http://schemas.microsoft.com/office/drawing/2014/main" val="3472921022"/>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Measures</a:t>
                      </a:r>
                      <a:endParaRPr lang="en-US" sz="14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Eyes opened</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Eyes closed </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Romberg ratio</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t>Interpretation</a:t>
                      </a:r>
                      <a:endParaRPr lang="en-US" sz="1400" dirty="0"/>
                    </a:p>
                    <a:p>
                      <a:endParaRPr lang="en-US" sz="1400" dirty="0"/>
                    </a:p>
                  </a:txBody>
                  <a:tcPr/>
                </a:tc>
                <a:extLst>
                  <a:ext uri="{0D108BD9-81ED-4DB2-BD59-A6C34878D82A}">
                    <a16:rowId xmlns:a16="http://schemas.microsoft.com/office/drawing/2014/main" val="3254546256"/>
                  </a:ext>
                </a:extLst>
              </a:tr>
              <a:tr h="370840">
                <a:tc>
                  <a:txBody>
                    <a:bodyPr/>
                    <a:lstStyle/>
                    <a:p>
                      <a:r>
                        <a:rPr lang="en-US" sz="1400" dirty="0"/>
                        <a:t>f_05_RD</a:t>
                      </a:r>
                    </a:p>
                  </a:txBody>
                  <a:tcPr/>
                </a:tc>
                <a:tc>
                  <a:txBody>
                    <a:bodyPr/>
                    <a:lstStyle/>
                    <a:p>
                      <a:r>
                        <a:rPr lang="en-US" sz="1400" dirty="0"/>
                        <a:t>0.1207</a:t>
                      </a:r>
                    </a:p>
                  </a:txBody>
                  <a:tcPr/>
                </a:tc>
                <a:tc>
                  <a:txBody>
                    <a:bodyPr/>
                    <a:lstStyle/>
                    <a:p>
                      <a:r>
                        <a:rPr lang="en-US" sz="1400" dirty="0"/>
                        <a:t>0.1210</a:t>
                      </a:r>
                    </a:p>
                  </a:txBody>
                  <a:tcPr/>
                </a:tc>
                <a:tc>
                  <a:txBody>
                    <a:bodyPr/>
                    <a:lstStyle/>
                    <a:p>
                      <a:r>
                        <a:rPr lang="en-US" sz="1400" dirty="0"/>
                        <a:t>1.00</a:t>
                      </a:r>
                    </a:p>
                  </a:txBody>
                  <a:tcPr/>
                </a:tc>
                <a:tc>
                  <a:txBody>
                    <a:bodyPr/>
                    <a:lstStyle/>
                    <a:p>
                      <a:r>
                        <a:rPr lang="en-US" sz="1400" dirty="0"/>
                        <a:t>Almost no change – consistent power distribution.</a:t>
                      </a:r>
                    </a:p>
                  </a:txBody>
                  <a:tcPr/>
                </a:tc>
                <a:extLst>
                  <a:ext uri="{0D108BD9-81ED-4DB2-BD59-A6C34878D82A}">
                    <a16:rowId xmlns:a16="http://schemas.microsoft.com/office/drawing/2014/main" val="4190800916"/>
                  </a:ext>
                </a:extLst>
              </a:tr>
              <a:tr h="370840">
                <a:tc>
                  <a:txBody>
                    <a:bodyPr/>
                    <a:lstStyle/>
                    <a:p>
                      <a:r>
                        <a:rPr lang="en-US" sz="1400" dirty="0"/>
                        <a:t>f_05_AP</a:t>
                      </a:r>
                    </a:p>
                  </a:txBody>
                  <a:tcPr/>
                </a:tc>
                <a:tc>
                  <a:txBody>
                    <a:bodyPr/>
                    <a:lstStyle/>
                    <a:p>
                      <a:r>
                        <a:rPr lang="en-US" sz="1400" dirty="0"/>
                        <a:t>0.2223</a:t>
                      </a:r>
                    </a:p>
                  </a:txBody>
                  <a:tcPr/>
                </a:tc>
                <a:tc>
                  <a:txBody>
                    <a:bodyPr/>
                    <a:lstStyle/>
                    <a:p>
                      <a:r>
                        <a:rPr lang="en-US" sz="1400" dirty="0"/>
                        <a:t>0.3237</a:t>
                      </a:r>
                    </a:p>
                  </a:txBody>
                  <a:tcPr/>
                </a:tc>
                <a:tc>
                  <a:txBody>
                    <a:bodyPr/>
                    <a:lstStyle/>
                    <a:p>
                      <a:r>
                        <a:rPr lang="en-US" sz="1400" dirty="0"/>
                        <a:t>1.46</a:t>
                      </a:r>
                    </a:p>
                  </a:txBody>
                  <a:tcPr/>
                </a:tc>
                <a:tc>
                  <a:txBody>
                    <a:bodyPr/>
                    <a:lstStyle/>
                    <a:p>
                      <a:r>
                        <a:rPr lang="en-US" sz="1400" dirty="0"/>
                        <a:t>Shift to higher frequency → more rapid postural corrections.</a:t>
                      </a:r>
                    </a:p>
                  </a:txBody>
                  <a:tcPr/>
                </a:tc>
                <a:extLst>
                  <a:ext uri="{0D108BD9-81ED-4DB2-BD59-A6C34878D82A}">
                    <a16:rowId xmlns:a16="http://schemas.microsoft.com/office/drawing/2014/main" val="362276990"/>
                  </a:ext>
                </a:extLst>
              </a:tr>
              <a:tr h="370840">
                <a:tc>
                  <a:txBody>
                    <a:bodyPr/>
                    <a:lstStyle/>
                    <a:p>
                      <a:r>
                        <a:rPr lang="en-US" sz="1400" dirty="0"/>
                        <a:t>f_05_ML</a:t>
                      </a:r>
                    </a:p>
                  </a:txBody>
                  <a:tcPr/>
                </a:tc>
                <a:tc>
                  <a:txBody>
                    <a:bodyPr/>
                    <a:lstStyle/>
                    <a:p>
                      <a:r>
                        <a:rPr lang="en-US" sz="1400" dirty="0"/>
                        <a:t>0.2113</a:t>
                      </a:r>
                    </a:p>
                  </a:txBody>
                  <a:tcPr/>
                </a:tc>
                <a:tc>
                  <a:txBody>
                    <a:bodyPr/>
                    <a:lstStyle/>
                    <a:p>
                      <a:r>
                        <a:rPr lang="en-GB" sz="1400" dirty="0"/>
                        <a:t>0.2323</a:t>
                      </a:r>
                      <a:endParaRPr lang="en-US" sz="1400" dirty="0"/>
                    </a:p>
                  </a:txBody>
                  <a:tcPr anchor="ctr"/>
                </a:tc>
                <a:tc>
                  <a:txBody>
                    <a:bodyPr/>
                    <a:lstStyle/>
                    <a:p>
                      <a:r>
                        <a:rPr lang="en-US" sz="1400" dirty="0"/>
                        <a:t>1.10</a:t>
                      </a:r>
                    </a:p>
                  </a:txBody>
                  <a:tcPr/>
                </a:tc>
                <a:tc>
                  <a:txBody>
                    <a:bodyPr/>
                    <a:lstStyle/>
                    <a:p>
                      <a:r>
                        <a:rPr lang="en-US" sz="1400" dirty="0"/>
                        <a:t>Slight increase in lateral correction frequency.</a:t>
                      </a:r>
                    </a:p>
                  </a:txBody>
                  <a:tcPr/>
                </a:tc>
                <a:extLst>
                  <a:ext uri="{0D108BD9-81ED-4DB2-BD59-A6C34878D82A}">
                    <a16:rowId xmlns:a16="http://schemas.microsoft.com/office/drawing/2014/main" val="1303829778"/>
                  </a:ext>
                </a:extLst>
              </a:tr>
            </a:tbl>
          </a:graphicData>
        </a:graphic>
      </p:graphicFrame>
    </p:spTree>
    <p:extLst>
      <p:ext uri="{BB962C8B-B14F-4D97-AF65-F5344CB8AC3E}">
        <p14:creationId xmlns:p14="http://schemas.microsoft.com/office/powerpoint/2010/main" val="3908779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5B8F6-8CCC-EE41-6CB2-1DE954B0D1E1}"/>
              </a:ext>
            </a:extLst>
          </p:cNvPr>
          <p:cNvSpPr txBox="1"/>
          <p:nvPr/>
        </p:nvSpPr>
        <p:spPr>
          <a:xfrm>
            <a:off x="275303" y="2929112"/>
            <a:ext cx="11307097" cy="369332"/>
          </a:xfrm>
          <a:prstGeom prst="rect">
            <a:avLst/>
          </a:prstGeom>
          <a:noFill/>
        </p:spPr>
        <p:txBody>
          <a:bodyPr wrap="square" rtlCol="0">
            <a:spAutoFit/>
          </a:bodyPr>
          <a:lstStyle/>
          <a:p>
            <a:pPr algn="ctr"/>
            <a:r>
              <a:rPr lang="en-US" dirty="0"/>
              <a:t>Centroidal Frequencies (CFREQ) Values - describe the </a:t>
            </a:r>
            <a:r>
              <a:rPr lang="en-US" b="1" dirty="0"/>
              <a:t>"center of mass"</a:t>
            </a:r>
            <a:r>
              <a:rPr lang="en-US" dirty="0"/>
              <a:t> of the frequency distribution</a:t>
            </a:r>
          </a:p>
        </p:txBody>
      </p:sp>
      <p:graphicFrame>
        <p:nvGraphicFramePr>
          <p:cNvPr id="4" name="Table 3">
            <a:extLst>
              <a:ext uri="{FF2B5EF4-FFF2-40B4-BE49-F238E27FC236}">
                <a16:creationId xmlns:a16="http://schemas.microsoft.com/office/drawing/2014/main" id="{662F25A5-17C0-F879-7554-9575964B2837}"/>
              </a:ext>
            </a:extLst>
          </p:cNvPr>
          <p:cNvGraphicFramePr>
            <a:graphicFrameLocks noGrp="1"/>
          </p:cNvGraphicFramePr>
          <p:nvPr>
            <p:extLst>
              <p:ext uri="{D42A27DB-BD31-4B8C-83A1-F6EECF244321}">
                <p14:modId xmlns:p14="http://schemas.microsoft.com/office/powerpoint/2010/main" val="2838629232"/>
              </p:ext>
            </p:extLst>
          </p:nvPr>
        </p:nvGraphicFramePr>
        <p:xfrm>
          <a:off x="515637" y="3537434"/>
          <a:ext cx="11307097" cy="1928580"/>
        </p:xfrm>
        <a:graphic>
          <a:graphicData uri="http://schemas.openxmlformats.org/drawingml/2006/table">
            <a:tbl>
              <a:tblPr firstRow="1" bandRow="1">
                <a:tableStyleId>{5C22544A-7EE6-4342-B048-85BDC9FD1C3A}</a:tableStyleId>
              </a:tblPr>
              <a:tblGrid>
                <a:gridCol w="1924499">
                  <a:extLst>
                    <a:ext uri="{9D8B030D-6E8A-4147-A177-3AD203B41FA5}">
                      <a16:colId xmlns:a16="http://schemas.microsoft.com/office/drawing/2014/main" val="3506772766"/>
                    </a:ext>
                  </a:extLst>
                </a:gridCol>
                <a:gridCol w="1172283">
                  <a:extLst>
                    <a:ext uri="{9D8B030D-6E8A-4147-A177-3AD203B41FA5}">
                      <a16:colId xmlns:a16="http://schemas.microsoft.com/office/drawing/2014/main" val="850167829"/>
                    </a:ext>
                  </a:extLst>
                </a:gridCol>
                <a:gridCol w="1045285">
                  <a:extLst>
                    <a:ext uri="{9D8B030D-6E8A-4147-A177-3AD203B41FA5}">
                      <a16:colId xmlns:a16="http://schemas.microsoft.com/office/drawing/2014/main" val="3659013458"/>
                    </a:ext>
                  </a:extLst>
                </a:gridCol>
                <a:gridCol w="1328588">
                  <a:extLst>
                    <a:ext uri="{9D8B030D-6E8A-4147-A177-3AD203B41FA5}">
                      <a16:colId xmlns:a16="http://schemas.microsoft.com/office/drawing/2014/main" val="3143263446"/>
                    </a:ext>
                  </a:extLst>
                </a:gridCol>
                <a:gridCol w="5836442">
                  <a:extLst>
                    <a:ext uri="{9D8B030D-6E8A-4147-A177-3AD203B41FA5}">
                      <a16:colId xmlns:a16="http://schemas.microsoft.com/office/drawing/2014/main" val="3472921022"/>
                    </a:ext>
                  </a:extLst>
                </a:gridCol>
              </a:tblGrid>
              <a:tr h="4701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Measures</a:t>
                      </a:r>
                      <a:endParaRPr lang="en-US" sz="14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Eyes opened</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Eyes closed </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Romberg ratio</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t>Interpretation</a:t>
                      </a:r>
                      <a:endParaRPr lang="en-US" sz="1400" dirty="0"/>
                    </a:p>
                    <a:p>
                      <a:endParaRPr lang="en-US" sz="1400" dirty="0"/>
                    </a:p>
                  </a:txBody>
                  <a:tcPr/>
                </a:tc>
                <a:extLst>
                  <a:ext uri="{0D108BD9-81ED-4DB2-BD59-A6C34878D82A}">
                    <a16:rowId xmlns:a16="http://schemas.microsoft.com/office/drawing/2014/main" val="3254546256"/>
                  </a:ext>
                </a:extLst>
              </a:tr>
              <a:tr h="470140">
                <a:tc>
                  <a:txBody>
                    <a:bodyPr/>
                    <a:lstStyle/>
                    <a:p>
                      <a:r>
                        <a:rPr lang="en-US" sz="1400" dirty="0"/>
                        <a:t>CFREQ_RD</a:t>
                      </a:r>
                    </a:p>
                  </a:txBody>
                  <a:tcPr/>
                </a:tc>
                <a:tc>
                  <a:txBody>
                    <a:bodyPr/>
                    <a:lstStyle/>
                    <a:p>
                      <a:r>
                        <a:rPr lang="en-US" sz="1400" dirty="0"/>
                        <a:t>0.29</a:t>
                      </a:r>
                    </a:p>
                  </a:txBody>
                  <a:tcPr/>
                </a:tc>
                <a:tc>
                  <a:txBody>
                    <a:bodyPr/>
                    <a:lstStyle/>
                    <a:p>
                      <a:r>
                        <a:rPr lang="en-US" sz="1400" dirty="0"/>
                        <a:t>0.59</a:t>
                      </a:r>
                    </a:p>
                  </a:txBody>
                  <a:tcPr/>
                </a:tc>
                <a:tc>
                  <a:txBody>
                    <a:bodyPr/>
                    <a:lstStyle/>
                    <a:p>
                      <a:r>
                        <a:rPr lang="en-US" sz="1400" dirty="0"/>
                        <a:t>2.05</a:t>
                      </a:r>
                    </a:p>
                  </a:txBody>
                  <a:tcPr/>
                </a:tc>
                <a:tc>
                  <a:txBody>
                    <a:bodyPr/>
                    <a:lstStyle/>
                    <a:p>
                      <a:r>
                        <a:rPr lang="en-US" sz="1400" dirty="0"/>
                        <a:t>Shift toward higher frequency – unstable system.</a:t>
                      </a:r>
                    </a:p>
                  </a:txBody>
                  <a:tcPr/>
                </a:tc>
                <a:extLst>
                  <a:ext uri="{0D108BD9-81ED-4DB2-BD59-A6C34878D82A}">
                    <a16:rowId xmlns:a16="http://schemas.microsoft.com/office/drawing/2014/main" val="4190800916"/>
                  </a:ext>
                </a:extLst>
              </a:tr>
              <a:tr h="470140">
                <a:tc>
                  <a:txBody>
                    <a:bodyPr/>
                    <a:lstStyle/>
                    <a:p>
                      <a:r>
                        <a:rPr lang="en-US" sz="1400" dirty="0"/>
                        <a:t>CFREQ_AP</a:t>
                      </a:r>
                    </a:p>
                  </a:txBody>
                  <a:tcPr/>
                </a:tc>
                <a:tc>
                  <a:txBody>
                    <a:bodyPr/>
                    <a:lstStyle/>
                    <a:p>
                      <a:r>
                        <a:rPr lang="en-US" sz="1400" dirty="0"/>
                        <a:t>0.37</a:t>
                      </a:r>
                    </a:p>
                  </a:txBody>
                  <a:tcPr/>
                </a:tc>
                <a:tc>
                  <a:txBody>
                    <a:bodyPr/>
                    <a:lstStyle/>
                    <a:p>
                      <a:r>
                        <a:rPr lang="en-US" sz="1400" dirty="0"/>
                        <a:t>0.69</a:t>
                      </a:r>
                    </a:p>
                  </a:txBody>
                  <a:tcPr/>
                </a:tc>
                <a:tc>
                  <a:txBody>
                    <a:bodyPr/>
                    <a:lstStyle/>
                    <a:p>
                      <a:r>
                        <a:rPr lang="en-US" sz="1400" dirty="0"/>
                        <a:t>1.86</a:t>
                      </a:r>
                    </a:p>
                  </a:txBody>
                  <a:tcPr/>
                </a:tc>
                <a:tc>
                  <a:txBody>
                    <a:bodyPr/>
                    <a:lstStyle/>
                    <a:p>
                      <a:r>
                        <a:rPr lang="en-US" sz="1400" dirty="0"/>
                        <a:t>Same AP dominance in frequency shift.</a:t>
                      </a:r>
                    </a:p>
                  </a:txBody>
                  <a:tcPr/>
                </a:tc>
                <a:extLst>
                  <a:ext uri="{0D108BD9-81ED-4DB2-BD59-A6C34878D82A}">
                    <a16:rowId xmlns:a16="http://schemas.microsoft.com/office/drawing/2014/main" val="362276990"/>
                  </a:ext>
                </a:extLst>
              </a:tr>
              <a:tr h="470140">
                <a:tc>
                  <a:txBody>
                    <a:bodyPr/>
                    <a:lstStyle/>
                    <a:p>
                      <a:r>
                        <a:rPr lang="en-US" sz="1400" dirty="0"/>
                        <a:t>CFREQ_ML</a:t>
                      </a:r>
                    </a:p>
                  </a:txBody>
                  <a:tcPr/>
                </a:tc>
                <a:tc>
                  <a:txBody>
                    <a:bodyPr/>
                    <a:lstStyle/>
                    <a:p>
                      <a:r>
                        <a:rPr lang="en-US" sz="1400" dirty="0"/>
                        <a:t>0.34</a:t>
                      </a:r>
                    </a:p>
                  </a:txBody>
                  <a:tcPr/>
                </a:tc>
                <a:tc>
                  <a:txBody>
                    <a:bodyPr/>
                    <a:lstStyle/>
                    <a:p>
                      <a:r>
                        <a:rPr lang="en-US" sz="1400" dirty="0"/>
                        <a:t>0.44</a:t>
                      </a:r>
                    </a:p>
                  </a:txBody>
                  <a:tcPr/>
                </a:tc>
                <a:tc>
                  <a:txBody>
                    <a:bodyPr/>
                    <a:lstStyle/>
                    <a:p>
                      <a:r>
                        <a:rPr lang="en-US" sz="1400" dirty="0"/>
                        <a:t>1.29</a:t>
                      </a:r>
                    </a:p>
                  </a:txBody>
                  <a:tcPr/>
                </a:tc>
                <a:tc>
                  <a:txBody>
                    <a:bodyPr/>
                    <a:lstStyle/>
                    <a:p>
                      <a:r>
                        <a:rPr lang="en-US" sz="1400" dirty="0"/>
                        <a:t>Moderate rise – again, ML less affected.</a:t>
                      </a:r>
                    </a:p>
                  </a:txBody>
                  <a:tcPr anchor="ctr"/>
                </a:tc>
                <a:extLst>
                  <a:ext uri="{0D108BD9-81ED-4DB2-BD59-A6C34878D82A}">
                    <a16:rowId xmlns:a16="http://schemas.microsoft.com/office/drawing/2014/main" val="1303829778"/>
                  </a:ext>
                </a:extLst>
              </a:tr>
            </a:tbl>
          </a:graphicData>
        </a:graphic>
      </p:graphicFrame>
      <p:sp>
        <p:nvSpPr>
          <p:cNvPr id="8" name="TextBox 7">
            <a:extLst>
              <a:ext uri="{FF2B5EF4-FFF2-40B4-BE49-F238E27FC236}">
                <a16:creationId xmlns:a16="http://schemas.microsoft.com/office/drawing/2014/main" id="{AD292EE4-1EAD-2BFC-308B-ADBC262F7A19}"/>
              </a:ext>
            </a:extLst>
          </p:cNvPr>
          <p:cNvSpPr txBox="1"/>
          <p:nvPr/>
        </p:nvSpPr>
        <p:spPr>
          <a:xfrm>
            <a:off x="452284" y="538178"/>
            <a:ext cx="11287432" cy="369332"/>
          </a:xfrm>
          <a:prstGeom prst="rect">
            <a:avLst/>
          </a:prstGeom>
          <a:noFill/>
        </p:spPr>
        <p:txBody>
          <a:bodyPr wrap="square" rtlCol="0">
            <a:spAutoFit/>
          </a:bodyPr>
          <a:lstStyle/>
          <a:p>
            <a:pPr algn="ctr"/>
            <a:r>
              <a:rPr lang="en-US" dirty="0"/>
              <a:t>95th Percentile Frequency Values - show the upper frequency threshold containing </a:t>
            </a:r>
            <a:r>
              <a:rPr lang="en-US" b="1" dirty="0"/>
              <a:t>95% of power.</a:t>
            </a:r>
            <a:endParaRPr lang="en-US" dirty="0"/>
          </a:p>
        </p:txBody>
      </p:sp>
      <p:graphicFrame>
        <p:nvGraphicFramePr>
          <p:cNvPr id="9" name="Table 8">
            <a:extLst>
              <a:ext uri="{FF2B5EF4-FFF2-40B4-BE49-F238E27FC236}">
                <a16:creationId xmlns:a16="http://schemas.microsoft.com/office/drawing/2014/main" id="{84A355A2-2762-7736-88F2-867ADD5764C6}"/>
              </a:ext>
            </a:extLst>
          </p:cNvPr>
          <p:cNvGraphicFramePr>
            <a:graphicFrameLocks noGrp="1"/>
          </p:cNvGraphicFramePr>
          <p:nvPr>
            <p:extLst>
              <p:ext uri="{D42A27DB-BD31-4B8C-83A1-F6EECF244321}">
                <p14:modId xmlns:p14="http://schemas.microsoft.com/office/powerpoint/2010/main" val="1726241029"/>
              </p:ext>
            </p:extLst>
          </p:nvPr>
        </p:nvGraphicFramePr>
        <p:xfrm>
          <a:off x="452284" y="1106917"/>
          <a:ext cx="11370450" cy="1691640"/>
        </p:xfrm>
        <a:graphic>
          <a:graphicData uri="http://schemas.openxmlformats.org/drawingml/2006/table">
            <a:tbl>
              <a:tblPr firstRow="1" bandRow="1">
                <a:tableStyleId>{5C22544A-7EE6-4342-B048-85BDC9FD1C3A}</a:tableStyleId>
              </a:tblPr>
              <a:tblGrid>
                <a:gridCol w="1789470">
                  <a:extLst>
                    <a:ext uri="{9D8B030D-6E8A-4147-A177-3AD203B41FA5}">
                      <a16:colId xmlns:a16="http://schemas.microsoft.com/office/drawing/2014/main" val="3506772766"/>
                    </a:ext>
                  </a:extLst>
                </a:gridCol>
                <a:gridCol w="1317523">
                  <a:extLst>
                    <a:ext uri="{9D8B030D-6E8A-4147-A177-3AD203B41FA5}">
                      <a16:colId xmlns:a16="http://schemas.microsoft.com/office/drawing/2014/main" val="850167829"/>
                    </a:ext>
                  </a:extLst>
                </a:gridCol>
                <a:gridCol w="1189703">
                  <a:extLst>
                    <a:ext uri="{9D8B030D-6E8A-4147-A177-3AD203B41FA5}">
                      <a16:colId xmlns:a16="http://schemas.microsoft.com/office/drawing/2014/main" val="3659013458"/>
                    </a:ext>
                  </a:extLst>
                </a:gridCol>
                <a:gridCol w="1449705">
                  <a:extLst>
                    <a:ext uri="{9D8B030D-6E8A-4147-A177-3AD203B41FA5}">
                      <a16:colId xmlns:a16="http://schemas.microsoft.com/office/drawing/2014/main" val="3143263446"/>
                    </a:ext>
                  </a:extLst>
                </a:gridCol>
                <a:gridCol w="5624049">
                  <a:extLst>
                    <a:ext uri="{9D8B030D-6E8A-4147-A177-3AD203B41FA5}">
                      <a16:colId xmlns:a16="http://schemas.microsoft.com/office/drawing/2014/main" val="3472921022"/>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b="0" dirty="0"/>
                        <a:t>Measures</a:t>
                      </a:r>
                      <a:endParaRPr lang="en-US" sz="16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b="0" dirty="0"/>
                        <a:t>Eyes opened</a:t>
                      </a:r>
                      <a:endParaRPr lang="en-US" sz="1600" b="0" dirty="0"/>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b="0" dirty="0"/>
                        <a:t>Eyes closed </a:t>
                      </a:r>
                      <a:endParaRPr lang="en-US" sz="1600" b="0" dirty="0"/>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b="0" dirty="0"/>
                        <a:t>Romberg ratio</a:t>
                      </a:r>
                      <a:endParaRPr lang="en-US" sz="1600" b="0" dirty="0"/>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dirty="0"/>
                        <a:t>Interpretation</a:t>
                      </a:r>
                      <a:endParaRPr lang="en-US" sz="1600" dirty="0"/>
                    </a:p>
                    <a:p>
                      <a:endParaRPr lang="en-US" sz="1600" dirty="0"/>
                    </a:p>
                  </a:txBody>
                  <a:tcPr/>
                </a:tc>
                <a:extLst>
                  <a:ext uri="{0D108BD9-81ED-4DB2-BD59-A6C34878D82A}">
                    <a16:rowId xmlns:a16="http://schemas.microsoft.com/office/drawing/2014/main" val="3254546256"/>
                  </a:ext>
                </a:extLst>
              </a:tr>
              <a:tr h="370840">
                <a:tc>
                  <a:txBody>
                    <a:bodyPr/>
                    <a:lstStyle/>
                    <a:p>
                      <a:r>
                        <a:rPr lang="en-US" sz="1400" dirty="0"/>
                        <a:t>f_095_RD</a:t>
                      </a:r>
                    </a:p>
                  </a:txBody>
                  <a:tcPr/>
                </a:tc>
                <a:tc>
                  <a:txBody>
                    <a:bodyPr/>
                    <a:lstStyle/>
                    <a:p>
                      <a:r>
                        <a:rPr lang="en-US" sz="1400" dirty="0"/>
                        <a:t>0.55</a:t>
                      </a:r>
                    </a:p>
                  </a:txBody>
                  <a:tcPr/>
                </a:tc>
                <a:tc>
                  <a:txBody>
                    <a:bodyPr/>
                    <a:lstStyle/>
                    <a:p>
                      <a:r>
                        <a:rPr lang="en-US" sz="1400" dirty="0"/>
                        <a:t>1.29</a:t>
                      </a:r>
                    </a:p>
                  </a:txBody>
                  <a:tcPr/>
                </a:tc>
                <a:tc>
                  <a:txBody>
                    <a:bodyPr/>
                    <a:lstStyle/>
                    <a:p>
                      <a:r>
                        <a:rPr lang="en-US" sz="1400" dirty="0"/>
                        <a:t>2.33</a:t>
                      </a:r>
                    </a:p>
                  </a:txBody>
                  <a:tcPr/>
                </a:tc>
                <a:tc>
                  <a:txBody>
                    <a:bodyPr/>
                    <a:lstStyle/>
                    <a:p>
                      <a:r>
                        <a:rPr lang="en-US" sz="1400" dirty="0"/>
                        <a:t>Much broader frequency range → more variability.</a:t>
                      </a:r>
                    </a:p>
                  </a:txBody>
                  <a:tcPr/>
                </a:tc>
                <a:extLst>
                  <a:ext uri="{0D108BD9-81ED-4DB2-BD59-A6C34878D82A}">
                    <a16:rowId xmlns:a16="http://schemas.microsoft.com/office/drawing/2014/main" val="4190800916"/>
                  </a:ext>
                </a:extLst>
              </a:tr>
              <a:tr h="370840">
                <a:tc>
                  <a:txBody>
                    <a:bodyPr/>
                    <a:lstStyle/>
                    <a:p>
                      <a:r>
                        <a:rPr lang="en-US" sz="1400" dirty="0"/>
                        <a:t>f_095_AP</a:t>
                      </a:r>
                    </a:p>
                  </a:txBody>
                  <a:tcPr/>
                </a:tc>
                <a:tc>
                  <a:txBody>
                    <a:bodyPr/>
                    <a:lstStyle/>
                    <a:p>
                      <a:r>
                        <a:rPr lang="en-US" sz="1400" dirty="0"/>
                        <a:t>0.62</a:t>
                      </a:r>
                    </a:p>
                  </a:txBody>
                  <a:tcPr/>
                </a:tc>
                <a:tc>
                  <a:txBody>
                    <a:bodyPr/>
                    <a:lstStyle/>
                    <a:p>
                      <a:r>
                        <a:rPr lang="en-US" sz="1400" dirty="0"/>
                        <a:t>1.52</a:t>
                      </a:r>
                    </a:p>
                  </a:txBody>
                  <a:tcPr/>
                </a:tc>
                <a:tc>
                  <a:txBody>
                    <a:bodyPr/>
                    <a:lstStyle/>
                    <a:p>
                      <a:r>
                        <a:rPr lang="en-US" sz="1400" dirty="0"/>
                        <a:t>2.46</a:t>
                      </a:r>
                    </a:p>
                  </a:txBody>
                  <a:tcPr/>
                </a:tc>
                <a:tc>
                  <a:txBody>
                    <a:bodyPr/>
                    <a:lstStyle/>
                    <a:p>
                      <a:r>
                        <a:rPr lang="en-US" sz="1400" dirty="0"/>
                        <a:t>Strong increase – greater neuromuscular activity in AP.</a:t>
                      </a:r>
                    </a:p>
                  </a:txBody>
                  <a:tcPr/>
                </a:tc>
                <a:extLst>
                  <a:ext uri="{0D108BD9-81ED-4DB2-BD59-A6C34878D82A}">
                    <a16:rowId xmlns:a16="http://schemas.microsoft.com/office/drawing/2014/main" val="362276990"/>
                  </a:ext>
                </a:extLst>
              </a:tr>
              <a:tr h="370840">
                <a:tc>
                  <a:txBody>
                    <a:bodyPr/>
                    <a:lstStyle/>
                    <a:p>
                      <a:r>
                        <a:rPr lang="en-US" sz="1400" dirty="0"/>
                        <a:t>f_095_ML</a:t>
                      </a:r>
                    </a:p>
                  </a:txBody>
                  <a:tcPr/>
                </a:tc>
                <a:tc>
                  <a:txBody>
                    <a:bodyPr/>
                    <a:lstStyle/>
                    <a:p>
                      <a:r>
                        <a:rPr lang="en-US" sz="1400" dirty="0"/>
                        <a:t>0.58</a:t>
                      </a:r>
                    </a:p>
                  </a:txBody>
                  <a:tcPr/>
                </a:tc>
                <a:tc>
                  <a:txBody>
                    <a:bodyPr/>
                    <a:lstStyle/>
                    <a:p>
                      <a:r>
                        <a:rPr lang="en-US" sz="1400" dirty="0"/>
                        <a:t>0.77</a:t>
                      </a:r>
                    </a:p>
                  </a:txBody>
                  <a:tcPr/>
                </a:tc>
                <a:tc>
                  <a:txBody>
                    <a:bodyPr/>
                    <a:lstStyle/>
                    <a:p>
                      <a:r>
                        <a:rPr lang="en-US" sz="1400" dirty="0"/>
                        <a:t>1.34</a:t>
                      </a:r>
                    </a:p>
                  </a:txBody>
                  <a:tcPr/>
                </a:tc>
                <a:tc>
                  <a:txBody>
                    <a:bodyPr/>
                    <a:lstStyle/>
                    <a:p>
                      <a:r>
                        <a:rPr lang="en-US" sz="1400" dirty="0"/>
                        <a:t>Moderate increase – lateral corrections also broaden.</a:t>
                      </a:r>
                    </a:p>
                  </a:txBody>
                  <a:tcPr/>
                </a:tc>
                <a:extLst>
                  <a:ext uri="{0D108BD9-81ED-4DB2-BD59-A6C34878D82A}">
                    <a16:rowId xmlns:a16="http://schemas.microsoft.com/office/drawing/2014/main" val="1303829778"/>
                  </a:ext>
                </a:extLst>
              </a:tr>
            </a:tbl>
          </a:graphicData>
        </a:graphic>
      </p:graphicFrame>
    </p:spTree>
    <p:extLst>
      <p:ext uri="{BB962C8B-B14F-4D97-AF65-F5344CB8AC3E}">
        <p14:creationId xmlns:p14="http://schemas.microsoft.com/office/powerpoint/2010/main" val="3388581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87D62-EC9E-F2AB-7CC4-F00E09764C72}"/>
              </a:ext>
            </a:extLst>
          </p:cNvPr>
          <p:cNvSpPr txBox="1"/>
          <p:nvPr/>
        </p:nvSpPr>
        <p:spPr>
          <a:xfrm>
            <a:off x="722671" y="3447530"/>
            <a:ext cx="11277600" cy="2862322"/>
          </a:xfrm>
          <a:prstGeom prst="rect">
            <a:avLst/>
          </a:prstGeom>
          <a:noFill/>
        </p:spPr>
        <p:txBody>
          <a:bodyPr wrap="square" rtlCol="0">
            <a:spAutoFit/>
          </a:bodyPr>
          <a:lstStyle/>
          <a:p>
            <a:endParaRPr lang="en-GB" dirty="0"/>
          </a:p>
          <a:p>
            <a:r>
              <a:rPr lang="en-GB" dirty="0"/>
              <a:t>Comment on </a:t>
            </a:r>
            <a:r>
              <a:rPr lang="en-US" dirty="0"/>
              <a:t>Frequency-Domain Measures results:</a:t>
            </a:r>
          </a:p>
          <a:p>
            <a:endParaRPr lang="en-US" dirty="0"/>
          </a:p>
          <a:p>
            <a:r>
              <a:rPr lang="en-US" dirty="0"/>
              <a:t>The frequency-domain analysis reveals that </a:t>
            </a:r>
            <a:r>
              <a:rPr lang="en-US" b="1" dirty="0"/>
              <a:t>removing visual input results in higher power, higher frequency, and broader frequency spread</a:t>
            </a:r>
            <a:r>
              <a:rPr lang="en-US" dirty="0"/>
              <a:t>, especially in the </a:t>
            </a:r>
            <a:r>
              <a:rPr lang="en-US" b="1" dirty="0"/>
              <a:t>antero-posterior direction</a:t>
            </a:r>
            <a:r>
              <a:rPr lang="en-US" dirty="0"/>
              <a:t>. This reflects a postural system that responds more frequently and with higher intensity to maintain balance, due to increased </a:t>
            </a:r>
            <a:r>
              <a:rPr lang="en-US" b="1" dirty="0"/>
              <a:t>instability and reduced sensory feedback</a:t>
            </a:r>
            <a:r>
              <a:rPr lang="en-US" dirty="0"/>
              <a:t>. The elevated centroidal and 95th percentile frequencies show that balance control becomes </a:t>
            </a:r>
            <a:r>
              <a:rPr lang="en-US" b="1" dirty="0"/>
              <a:t>more active and less efficient</a:t>
            </a:r>
            <a:r>
              <a:rPr lang="en-US" dirty="0"/>
              <a:t>.</a:t>
            </a:r>
          </a:p>
          <a:p>
            <a:endParaRPr lang="en-US" dirty="0"/>
          </a:p>
          <a:p>
            <a:endParaRPr lang="en-US" dirty="0"/>
          </a:p>
        </p:txBody>
      </p:sp>
      <p:sp>
        <p:nvSpPr>
          <p:cNvPr id="4" name="TextBox 3">
            <a:extLst>
              <a:ext uri="{FF2B5EF4-FFF2-40B4-BE49-F238E27FC236}">
                <a16:creationId xmlns:a16="http://schemas.microsoft.com/office/drawing/2014/main" id="{5A79AD6D-6183-D057-98F3-F656785E609B}"/>
              </a:ext>
            </a:extLst>
          </p:cNvPr>
          <p:cNvSpPr txBox="1"/>
          <p:nvPr/>
        </p:nvSpPr>
        <p:spPr>
          <a:xfrm>
            <a:off x="427703" y="548148"/>
            <a:ext cx="11307097" cy="369332"/>
          </a:xfrm>
          <a:prstGeom prst="rect">
            <a:avLst/>
          </a:prstGeom>
          <a:noFill/>
        </p:spPr>
        <p:txBody>
          <a:bodyPr wrap="square" rtlCol="0">
            <a:spAutoFit/>
          </a:bodyPr>
          <a:lstStyle/>
          <a:p>
            <a:pPr algn="ctr"/>
            <a:r>
              <a:rPr lang="en-US" dirty="0"/>
              <a:t>Frequency Dispersion (FREQD) Values - reflects </a:t>
            </a:r>
            <a:r>
              <a:rPr lang="en-US" b="1" dirty="0"/>
              <a:t>variability</a:t>
            </a:r>
            <a:r>
              <a:rPr lang="en-US" dirty="0"/>
              <a:t> in the frequency content. </a:t>
            </a:r>
          </a:p>
        </p:txBody>
      </p:sp>
      <p:graphicFrame>
        <p:nvGraphicFramePr>
          <p:cNvPr id="5" name="Table 4">
            <a:extLst>
              <a:ext uri="{FF2B5EF4-FFF2-40B4-BE49-F238E27FC236}">
                <a16:creationId xmlns:a16="http://schemas.microsoft.com/office/drawing/2014/main" id="{1E398589-1588-A0BC-7A43-6DD2CB87E479}"/>
              </a:ext>
            </a:extLst>
          </p:cNvPr>
          <p:cNvGraphicFramePr>
            <a:graphicFrameLocks noGrp="1"/>
          </p:cNvGraphicFramePr>
          <p:nvPr>
            <p:extLst>
              <p:ext uri="{D42A27DB-BD31-4B8C-83A1-F6EECF244321}">
                <p14:modId xmlns:p14="http://schemas.microsoft.com/office/powerpoint/2010/main" val="2118754688"/>
              </p:ext>
            </p:extLst>
          </p:nvPr>
        </p:nvGraphicFramePr>
        <p:xfrm>
          <a:off x="427703" y="1154616"/>
          <a:ext cx="11307094" cy="1928580"/>
        </p:xfrm>
        <a:graphic>
          <a:graphicData uri="http://schemas.openxmlformats.org/drawingml/2006/table">
            <a:tbl>
              <a:tblPr firstRow="1" bandRow="1">
                <a:tableStyleId>{5C22544A-7EE6-4342-B048-85BDC9FD1C3A}</a:tableStyleId>
              </a:tblPr>
              <a:tblGrid>
                <a:gridCol w="1924496">
                  <a:extLst>
                    <a:ext uri="{9D8B030D-6E8A-4147-A177-3AD203B41FA5}">
                      <a16:colId xmlns:a16="http://schemas.microsoft.com/office/drawing/2014/main" val="3506772766"/>
                    </a:ext>
                  </a:extLst>
                </a:gridCol>
                <a:gridCol w="1172283">
                  <a:extLst>
                    <a:ext uri="{9D8B030D-6E8A-4147-A177-3AD203B41FA5}">
                      <a16:colId xmlns:a16="http://schemas.microsoft.com/office/drawing/2014/main" val="850167829"/>
                    </a:ext>
                  </a:extLst>
                </a:gridCol>
                <a:gridCol w="1045285">
                  <a:extLst>
                    <a:ext uri="{9D8B030D-6E8A-4147-A177-3AD203B41FA5}">
                      <a16:colId xmlns:a16="http://schemas.microsoft.com/office/drawing/2014/main" val="3659013458"/>
                    </a:ext>
                  </a:extLst>
                </a:gridCol>
                <a:gridCol w="1328588">
                  <a:extLst>
                    <a:ext uri="{9D8B030D-6E8A-4147-A177-3AD203B41FA5}">
                      <a16:colId xmlns:a16="http://schemas.microsoft.com/office/drawing/2014/main" val="3143263446"/>
                    </a:ext>
                  </a:extLst>
                </a:gridCol>
                <a:gridCol w="5836442">
                  <a:extLst>
                    <a:ext uri="{9D8B030D-6E8A-4147-A177-3AD203B41FA5}">
                      <a16:colId xmlns:a16="http://schemas.microsoft.com/office/drawing/2014/main" val="3472921022"/>
                    </a:ext>
                  </a:extLst>
                </a:gridCol>
              </a:tblGrid>
              <a:tr h="4701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Measures</a:t>
                      </a:r>
                      <a:endParaRPr lang="en-US" sz="14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Eyes opened</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Eyes closed </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b="0" dirty="0"/>
                        <a:t>Romberg ratio</a:t>
                      </a:r>
                      <a:endParaRPr lang="en-US" sz="1400" b="0" dirty="0"/>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t>Interpretation</a:t>
                      </a:r>
                      <a:endParaRPr lang="en-US" sz="1400" dirty="0"/>
                    </a:p>
                    <a:p>
                      <a:endParaRPr lang="en-US" sz="1400" dirty="0"/>
                    </a:p>
                  </a:txBody>
                  <a:tcPr/>
                </a:tc>
                <a:extLst>
                  <a:ext uri="{0D108BD9-81ED-4DB2-BD59-A6C34878D82A}">
                    <a16:rowId xmlns:a16="http://schemas.microsoft.com/office/drawing/2014/main" val="3254546256"/>
                  </a:ext>
                </a:extLst>
              </a:tr>
              <a:tr h="470140">
                <a:tc>
                  <a:txBody>
                    <a:bodyPr/>
                    <a:lstStyle/>
                    <a:p>
                      <a:r>
                        <a:rPr lang="en-US" sz="1400" dirty="0"/>
                        <a:t>FREQD_RD</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1.09</a:t>
                      </a:r>
                    </a:p>
                  </a:txBody>
                  <a:tcPr/>
                </a:tc>
                <a:tc>
                  <a:txBody>
                    <a:bodyPr/>
                    <a:lstStyle/>
                    <a:p>
                      <a:r>
                        <a:rPr lang="en-US" sz="1400" dirty="0"/>
                        <a:t>Slight increase – slightly more irregular.</a:t>
                      </a:r>
                    </a:p>
                  </a:txBody>
                  <a:tcPr/>
                </a:tc>
                <a:extLst>
                  <a:ext uri="{0D108BD9-81ED-4DB2-BD59-A6C34878D82A}">
                    <a16:rowId xmlns:a16="http://schemas.microsoft.com/office/drawing/2014/main" val="4190800916"/>
                  </a:ext>
                </a:extLst>
              </a:tr>
              <a:tr h="470140">
                <a:tc>
                  <a:txBody>
                    <a:bodyPr/>
                    <a:lstStyle/>
                    <a:p>
                      <a:r>
                        <a:rPr lang="en-US" sz="1400" dirty="0"/>
                        <a:t>FREQD_AP</a:t>
                      </a:r>
                    </a:p>
                  </a:txBody>
                  <a:tcPr/>
                </a:tc>
                <a:tc>
                  <a:txBody>
                    <a:bodyPr/>
                    <a:lstStyle/>
                    <a:p>
                      <a:r>
                        <a:rPr lang="en-US" sz="1400" dirty="0"/>
                        <a:t>0.69</a:t>
                      </a:r>
                    </a:p>
                  </a:txBody>
                  <a:tcPr/>
                </a:tc>
                <a:tc>
                  <a:txBody>
                    <a:bodyPr/>
                    <a:lstStyle/>
                    <a:p>
                      <a:r>
                        <a:rPr lang="en-US" sz="1400" dirty="0"/>
                        <a:t>0.67</a:t>
                      </a:r>
                    </a:p>
                  </a:txBody>
                  <a:tcPr/>
                </a:tc>
                <a:tc>
                  <a:txBody>
                    <a:bodyPr/>
                    <a:lstStyle/>
                    <a:p>
                      <a:r>
                        <a:rPr lang="en-US" sz="1400" dirty="0"/>
                        <a:t>0.98</a:t>
                      </a:r>
                    </a:p>
                  </a:txBody>
                  <a:tcPr/>
                </a:tc>
                <a:tc>
                  <a:txBody>
                    <a:bodyPr/>
                    <a:lstStyle/>
                    <a:p>
                      <a:r>
                        <a:rPr lang="en-US" sz="1400" dirty="0"/>
                        <a:t>Slight decrease – possibly more consistent corrections.</a:t>
                      </a:r>
                    </a:p>
                  </a:txBody>
                  <a:tcPr/>
                </a:tc>
                <a:extLst>
                  <a:ext uri="{0D108BD9-81ED-4DB2-BD59-A6C34878D82A}">
                    <a16:rowId xmlns:a16="http://schemas.microsoft.com/office/drawing/2014/main" val="362276990"/>
                  </a:ext>
                </a:extLst>
              </a:tr>
              <a:tr h="470140">
                <a:tc>
                  <a:txBody>
                    <a:bodyPr/>
                    <a:lstStyle/>
                    <a:p>
                      <a:r>
                        <a:rPr lang="en-US" sz="1400" dirty="0"/>
                        <a:t>FREQD_ML</a:t>
                      </a:r>
                    </a:p>
                  </a:txBody>
                  <a:tcPr/>
                </a:tc>
                <a:tc>
                  <a:txBody>
                    <a:bodyPr/>
                    <a:lstStyle/>
                    <a:p>
                      <a:r>
                        <a:rPr lang="en-US" sz="1400" dirty="0"/>
                        <a:t>0.67</a:t>
                      </a:r>
                    </a:p>
                  </a:txBody>
                  <a:tcPr/>
                </a:tc>
                <a:tc>
                  <a:txBody>
                    <a:bodyPr/>
                    <a:lstStyle/>
                    <a:p>
                      <a:r>
                        <a:rPr lang="en-US" sz="1400" dirty="0"/>
                        <a:t>0.73</a:t>
                      </a:r>
                    </a:p>
                  </a:txBody>
                  <a:tcPr/>
                </a:tc>
                <a:tc>
                  <a:txBody>
                    <a:bodyPr/>
                    <a:lstStyle/>
                    <a:p>
                      <a:r>
                        <a:rPr lang="en-US" sz="1400" dirty="0"/>
                        <a:t>1.09</a:t>
                      </a:r>
                    </a:p>
                  </a:txBody>
                  <a:tcPr/>
                </a:tc>
                <a:tc>
                  <a:txBody>
                    <a:bodyPr/>
                    <a:lstStyle/>
                    <a:p>
                      <a:r>
                        <a:rPr lang="en-US" sz="1400" dirty="0"/>
                        <a:t>Slightly broader spread – more frequency variability.</a:t>
                      </a:r>
                    </a:p>
                  </a:txBody>
                  <a:tcPr anchor="ctr"/>
                </a:tc>
                <a:extLst>
                  <a:ext uri="{0D108BD9-81ED-4DB2-BD59-A6C34878D82A}">
                    <a16:rowId xmlns:a16="http://schemas.microsoft.com/office/drawing/2014/main" val="1303829778"/>
                  </a:ext>
                </a:extLst>
              </a:tr>
            </a:tbl>
          </a:graphicData>
        </a:graphic>
      </p:graphicFrame>
    </p:spTree>
    <p:extLst>
      <p:ext uri="{BB962C8B-B14F-4D97-AF65-F5344CB8AC3E}">
        <p14:creationId xmlns:p14="http://schemas.microsoft.com/office/powerpoint/2010/main" val="3039864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diagram&#10;&#10;AI-generated content may be incorrect.">
            <a:extLst>
              <a:ext uri="{FF2B5EF4-FFF2-40B4-BE49-F238E27FC236}">
                <a16:creationId xmlns:a16="http://schemas.microsoft.com/office/drawing/2014/main" id="{283E6D7B-62BF-3AE4-E666-42615D1969DA}"/>
              </a:ext>
            </a:extLst>
          </p:cNvPr>
          <p:cNvPicPr>
            <a:picLocks noChangeAspect="1"/>
          </p:cNvPicPr>
          <p:nvPr/>
        </p:nvPicPr>
        <p:blipFill>
          <a:blip r:embed="rId3"/>
          <a:stretch>
            <a:fillRect/>
          </a:stretch>
        </p:blipFill>
        <p:spPr>
          <a:xfrm>
            <a:off x="137543" y="113343"/>
            <a:ext cx="5889631" cy="4672485"/>
          </a:xfrm>
          <a:prstGeom prst="rect">
            <a:avLst/>
          </a:prstGeom>
        </p:spPr>
      </p:pic>
      <p:pic>
        <p:nvPicPr>
          <p:cNvPr id="15" name="Picture 14" descr="A graph of a graph of a graph&#10;&#10;AI-generated content may be incorrect.">
            <a:extLst>
              <a:ext uri="{FF2B5EF4-FFF2-40B4-BE49-F238E27FC236}">
                <a16:creationId xmlns:a16="http://schemas.microsoft.com/office/drawing/2014/main" id="{F61527D5-D9EA-1B91-1863-9D3D22762FAF}"/>
              </a:ext>
            </a:extLst>
          </p:cNvPr>
          <p:cNvPicPr>
            <a:picLocks noChangeAspect="1"/>
          </p:cNvPicPr>
          <p:nvPr/>
        </p:nvPicPr>
        <p:blipFill>
          <a:blip r:embed="rId4"/>
          <a:stretch>
            <a:fillRect/>
          </a:stretch>
        </p:blipFill>
        <p:spPr>
          <a:xfrm>
            <a:off x="6096000" y="113343"/>
            <a:ext cx="5958458" cy="4672485"/>
          </a:xfrm>
          <a:prstGeom prst="rect">
            <a:avLst/>
          </a:prstGeom>
        </p:spPr>
      </p:pic>
      <p:sp>
        <p:nvSpPr>
          <p:cNvPr id="21" name="TextBox 20">
            <a:extLst>
              <a:ext uri="{FF2B5EF4-FFF2-40B4-BE49-F238E27FC236}">
                <a16:creationId xmlns:a16="http://schemas.microsoft.com/office/drawing/2014/main" id="{94671F0A-5650-4634-9B78-80553BBB2518}"/>
              </a:ext>
            </a:extLst>
          </p:cNvPr>
          <p:cNvSpPr txBox="1"/>
          <p:nvPr/>
        </p:nvSpPr>
        <p:spPr>
          <a:xfrm>
            <a:off x="530832" y="5328018"/>
            <a:ext cx="11287651" cy="1200329"/>
          </a:xfrm>
          <a:prstGeom prst="rect">
            <a:avLst/>
          </a:prstGeom>
          <a:noFill/>
        </p:spPr>
        <p:txBody>
          <a:bodyPr wrap="square" rtlCol="0">
            <a:spAutoFit/>
          </a:bodyPr>
          <a:lstStyle/>
          <a:p>
            <a:r>
              <a:rPr lang="en-US" dirty="0"/>
              <a:t>These </a:t>
            </a:r>
            <a:r>
              <a:rPr lang="en-US" dirty="0" err="1"/>
              <a:t>stabilograms</a:t>
            </a:r>
            <a:r>
              <a:rPr lang="en-US" dirty="0"/>
              <a:t> confirm that </a:t>
            </a:r>
            <a:r>
              <a:rPr lang="en-US" b="1" dirty="0"/>
              <a:t>closing the eyes results in greater postural instability</a:t>
            </a:r>
            <a:r>
              <a:rPr lang="en-US" dirty="0"/>
              <a:t>, as reflected by larger and less coordinated COP movements relative to COM. The </a:t>
            </a:r>
            <a:r>
              <a:rPr lang="en-US" b="1" dirty="0"/>
              <a:t>COP-COM distance increases</a:t>
            </a:r>
            <a:r>
              <a:rPr lang="en-US" dirty="0"/>
              <a:t>, particularly in the AP direction, highlighting the essential role of vision in postural control. Conversely, with eyes open, </a:t>
            </a:r>
            <a:r>
              <a:rPr lang="en-US" b="1" dirty="0"/>
              <a:t>balance corrections are faster and more accurate</a:t>
            </a:r>
            <a:r>
              <a:rPr lang="en-US" dirty="0"/>
              <a:t>, demonstrating a more stable stance.</a:t>
            </a:r>
          </a:p>
        </p:txBody>
      </p:sp>
      <p:sp>
        <p:nvSpPr>
          <p:cNvPr id="23" name="TextBox 22">
            <a:extLst>
              <a:ext uri="{FF2B5EF4-FFF2-40B4-BE49-F238E27FC236}">
                <a16:creationId xmlns:a16="http://schemas.microsoft.com/office/drawing/2014/main" id="{011A6C33-8851-A1D2-B3E9-104783D70C2A}"/>
              </a:ext>
            </a:extLst>
          </p:cNvPr>
          <p:cNvSpPr txBox="1"/>
          <p:nvPr/>
        </p:nvSpPr>
        <p:spPr>
          <a:xfrm>
            <a:off x="452174" y="4795746"/>
            <a:ext cx="11287651" cy="369332"/>
          </a:xfrm>
          <a:prstGeom prst="rect">
            <a:avLst/>
          </a:prstGeom>
          <a:noFill/>
        </p:spPr>
        <p:txBody>
          <a:bodyPr wrap="square" rtlCol="0">
            <a:spAutoFit/>
          </a:bodyPr>
          <a:lstStyle/>
          <a:p>
            <a:r>
              <a:rPr lang="en-GB" dirty="0"/>
              <a:t>                                      Figure 1-1                                                                          Figure 1-2</a:t>
            </a:r>
            <a:endParaRPr lang="en-US" dirty="0"/>
          </a:p>
        </p:txBody>
      </p:sp>
    </p:spTree>
    <p:extLst>
      <p:ext uri="{BB962C8B-B14F-4D97-AF65-F5344CB8AC3E}">
        <p14:creationId xmlns:p14="http://schemas.microsoft.com/office/powerpoint/2010/main" val="3803830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types of graphs&#10;&#10;AI-generated content may be incorrect.">
            <a:extLst>
              <a:ext uri="{FF2B5EF4-FFF2-40B4-BE49-F238E27FC236}">
                <a16:creationId xmlns:a16="http://schemas.microsoft.com/office/drawing/2014/main" id="{13E91CB7-53FF-722E-4E27-3DF727CDCD24}"/>
              </a:ext>
            </a:extLst>
          </p:cNvPr>
          <p:cNvPicPr>
            <a:picLocks noChangeAspect="1"/>
          </p:cNvPicPr>
          <p:nvPr/>
        </p:nvPicPr>
        <p:blipFill>
          <a:blip r:embed="rId2"/>
          <a:stretch>
            <a:fillRect/>
          </a:stretch>
        </p:blipFill>
        <p:spPr>
          <a:xfrm>
            <a:off x="78117" y="80927"/>
            <a:ext cx="6017883" cy="4648389"/>
          </a:xfrm>
          <a:prstGeom prst="rect">
            <a:avLst/>
          </a:prstGeom>
        </p:spPr>
      </p:pic>
      <p:pic>
        <p:nvPicPr>
          <p:cNvPr id="5" name="Picture 4" descr="A graph of a graph&#10;&#10;AI-generated content may be incorrect.">
            <a:extLst>
              <a:ext uri="{FF2B5EF4-FFF2-40B4-BE49-F238E27FC236}">
                <a16:creationId xmlns:a16="http://schemas.microsoft.com/office/drawing/2014/main" id="{D0184E07-4CF4-E5C7-BDFC-B1DD69DD0C79}"/>
              </a:ext>
            </a:extLst>
          </p:cNvPr>
          <p:cNvPicPr>
            <a:picLocks noChangeAspect="1"/>
          </p:cNvPicPr>
          <p:nvPr/>
        </p:nvPicPr>
        <p:blipFill>
          <a:blip r:embed="rId3"/>
          <a:stretch>
            <a:fillRect/>
          </a:stretch>
        </p:blipFill>
        <p:spPr>
          <a:xfrm>
            <a:off x="6194323" y="80927"/>
            <a:ext cx="5845873" cy="4648389"/>
          </a:xfrm>
          <a:prstGeom prst="rect">
            <a:avLst/>
          </a:prstGeom>
        </p:spPr>
      </p:pic>
      <p:sp>
        <p:nvSpPr>
          <p:cNvPr id="6" name="TextBox 5">
            <a:extLst>
              <a:ext uri="{FF2B5EF4-FFF2-40B4-BE49-F238E27FC236}">
                <a16:creationId xmlns:a16="http://schemas.microsoft.com/office/drawing/2014/main" id="{21926AB8-4AB1-45D6-54E2-778CAEC8FB5E}"/>
              </a:ext>
            </a:extLst>
          </p:cNvPr>
          <p:cNvSpPr txBox="1"/>
          <p:nvPr/>
        </p:nvSpPr>
        <p:spPr>
          <a:xfrm>
            <a:off x="78117" y="4729316"/>
            <a:ext cx="11962079" cy="369332"/>
          </a:xfrm>
          <a:prstGeom prst="rect">
            <a:avLst/>
          </a:prstGeom>
          <a:noFill/>
        </p:spPr>
        <p:txBody>
          <a:bodyPr wrap="square" rtlCol="0">
            <a:spAutoFit/>
          </a:bodyPr>
          <a:lstStyle/>
          <a:p>
            <a:r>
              <a:rPr lang="en-GB" dirty="0"/>
              <a:t>                                       Figure 1-3                                                                                    Figure1-4</a:t>
            </a:r>
            <a:endParaRPr lang="en-US" dirty="0"/>
          </a:p>
        </p:txBody>
      </p:sp>
      <p:sp>
        <p:nvSpPr>
          <p:cNvPr id="7" name="TextBox 6">
            <a:extLst>
              <a:ext uri="{FF2B5EF4-FFF2-40B4-BE49-F238E27FC236}">
                <a16:creationId xmlns:a16="http://schemas.microsoft.com/office/drawing/2014/main" id="{BFA1045D-EFA9-6478-C6FD-EAF85E974CD8}"/>
              </a:ext>
            </a:extLst>
          </p:cNvPr>
          <p:cNvSpPr txBox="1"/>
          <p:nvPr/>
        </p:nvSpPr>
        <p:spPr>
          <a:xfrm>
            <a:off x="78117" y="5206803"/>
            <a:ext cx="11962079" cy="1384995"/>
          </a:xfrm>
          <a:prstGeom prst="rect">
            <a:avLst/>
          </a:prstGeom>
          <a:noFill/>
        </p:spPr>
        <p:txBody>
          <a:bodyPr wrap="square" rtlCol="0">
            <a:spAutoFit/>
          </a:bodyPr>
          <a:lstStyle/>
          <a:p>
            <a:r>
              <a:rPr lang="en-US" sz="1400" dirty="0"/>
              <a:t>This pair of plots clearly illustrates the </a:t>
            </a:r>
            <a:r>
              <a:rPr lang="en-US" sz="1400" b="1" dirty="0"/>
              <a:t>destabilizing effect of visual deprivation</a:t>
            </a:r>
            <a:r>
              <a:rPr lang="en-US" sz="1400" dirty="0"/>
              <a:t>.</a:t>
            </a:r>
          </a:p>
          <a:p>
            <a:r>
              <a:rPr lang="en-US" sz="1400" dirty="0"/>
              <a:t>With </a:t>
            </a:r>
            <a:r>
              <a:rPr lang="en-US" sz="1400" b="1" dirty="0"/>
              <a:t>eyes open</a:t>
            </a:r>
            <a:r>
              <a:rPr lang="en-US" sz="1400" dirty="0"/>
              <a:t>, the subject maintains tighter control, smaller sway, and a well-centered trajectory.</a:t>
            </a:r>
          </a:p>
          <a:p>
            <a:r>
              <a:rPr lang="en-US" sz="1400" dirty="0"/>
              <a:t>With </a:t>
            </a:r>
            <a:r>
              <a:rPr lang="en-US" sz="1400" b="1" dirty="0"/>
              <a:t>eyes closed</a:t>
            </a:r>
            <a:r>
              <a:rPr lang="en-US" sz="1400" dirty="0"/>
              <a:t>, sway increases significantly, especially in the AP direction, and the COP path becomes more erratic and wider.</a:t>
            </a:r>
          </a:p>
          <a:p>
            <a:r>
              <a:rPr lang="en-US" sz="1400" dirty="0"/>
              <a:t>These findings are </a:t>
            </a:r>
            <a:r>
              <a:rPr lang="en-US" sz="1400" b="1" dirty="0"/>
              <a:t>consistent with Romberg ratio results</a:t>
            </a:r>
            <a:r>
              <a:rPr lang="en-US" sz="1400" dirty="0"/>
              <a:t> and support the conclusion that </a:t>
            </a:r>
            <a:r>
              <a:rPr lang="en-US" sz="1400" b="1" dirty="0"/>
              <a:t>visual input plays a crucial role</a:t>
            </a:r>
            <a:r>
              <a:rPr lang="en-US" sz="1400" dirty="0"/>
              <a:t> in maintaining balance and minimizing postural sway.</a:t>
            </a:r>
          </a:p>
          <a:p>
            <a:endParaRPr lang="en-US" sz="1400" dirty="0"/>
          </a:p>
        </p:txBody>
      </p:sp>
    </p:spTree>
    <p:extLst>
      <p:ext uri="{BB962C8B-B14F-4D97-AF65-F5344CB8AC3E}">
        <p14:creationId xmlns:p14="http://schemas.microsoft.com/office/powerpoint/2010/main" val="2618896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651A22F5-1304-BA0F-57BA-D643DA3CF7B7}"/>
              </a:ext>
            </a:extLst>
          </p:cNvPr>
          <p:cNvPicPr>
            <a:picLocks noChangeAspect="1"/>
          </p:cNvPicPr>
          <p:nvPr/>
        </p:nvPicPr>
        <p:blipFill>
          <a:blip r:embed="rId2"/>
          <a:stretch>
            <a:fillRect/>
          </a:stretch>
        </p:blipFill>
        <p:spPr>
          <a:xfrm>
            <a:off x="6096000" y="91969"/>
            <a:ext cx="5983871" cy="4630757"/>
          </a:xfrm>
          <a:prstGeom prst="rect">
            <a:avLst/>
          </a:prstGeom>
        </p:spPr>
      </p:pic>
      <p:pic>
        <p:nvPicPr>
          <p:cNvPr id="5" name="Picture 4" descr="A graph of a person with a red circle&#10;&#10;AI-generated content may be incorrect.">
            <a:extLst>
              <a:ext uri="{FF2B5EF4-FFF2-40B4-BE49-F238E27FC236}">
                <a16:creationId xmlns:a16="http://schemas.microsoft.com/office/drawing/2014/main" id="{F0461719-F27C-86F1-E56E-A9A1EAA3E3CD}"/>
              </a:ext>
            </a:extLst>
          </p:cNvPr>
          <p:cNvPicPr>
            <a:picLocks noChangeAspect="1"/>
          </p:cNvPicPr>
          <p:nvPr/>
        </p:nvPicPr>
        <p:blipFill>
          <a:blip r:embed="rId3"/>
          <a:stretch>
            <a:fillRect/>
          </a:stretch>
        </p:blipFill>
        <p:spPr>
          <a:xfrm>
            <a:off x="112129" y="91968"/>
            <a:ext cx="5886737" cy="4630757"/>
          </a:xfrm>
          <a:prstGeom prst="rect">
            <a:avLst/>
          </a:prstGeom>
        </p:spPr>
      </p:pic>
      <p:sp>
        <p:nvSpPr>
          <p:cNvPr id="6" name="TextBox 5">
            <a:extLst>
              <a:ext uri="{FF2B5EF4-FFF2-40B4-BE49-F238E27FC236}">
                <a16:creationId xmlns:a16="http://schemas.microsoft.com/office/drawing/2014/main" id="{206C69FE-98BE-BDB5-2268-DAED78BD312E}"/>
              </a:ext>
            </a:extLst>
          </p:cNvPr>
          <p:cNvSpPr txBox="1"/>
          <p:nvPr/>
        </p:nvSpPr>
        <p:spPr>
          <a:xfrm>
            <a:off x="78117" y="4729316"/>
            <a:ext cx="11962079" cy="369332"/>
          </a:xfrm>
          <a:prstGeom prst="rect">
            <a:avLst/>
          </a:prstGeom>
          <a:noFill/>
        </p:spPr>
        <p:txBody>
          <a:bodyPr wrap="square" rtlCol="0">
            <a:spAutoFit/>
          </a:bodyPr>
          <a:lstStyle/>
          <a:p>
            <a:r>
              <a:rPr lang="en-GB" dirty="0"/>
              <a:t>                                       Figure 1-5                                                                                    Figure1-6</a:t>
            </a:r>
            <a:endParaRPr lang="en-US" dirty="0"/>
          </a:p>
        </p:txBody>
      </p:sp>
      <p:sp>
        <p:nvSpPr>
          <p:cNvPr id="8" name="Rectangle 7">
            <a:extLst>
              <a:ext uri="{FF2B5EF4-FFF2-40B4-BE49-F238E27FC236}">
                <a16:creationId xmlns:a16="http://schemas.microsoft.com/office/drawing/2014/main" id="{0BEADC5A-B143-89DA-521D-96A0FAA02BCE}"/>
              </a:ext>
            </a:extLst>
          </p:cNvPr>
          <p:cNvSpPr/>
          <p:nvPr/>
        </p:nvSpPr>
        <p:spPr>
          <a:xfrm>
            <a:off x="5998866" y="91968"/>
            <a:ext cx="97134" cy="4630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C05C8E-D8B9-5890-15C8-63C0E29D169B}"/>
              </a:ext>
            </a:extLst>
          </p:cNvPr>
          <p:cNvSpPr txBox="1"/>
          <p:nvPr/>
        </p:nvSpPr>
        <p:spPr>
          <a:xfrm>
            <a:off x="112129" y="5098648"/>
            <a:ext cx="11962079" cy="1323439"/>
          </a:xfrm>
          <a:prstGeom prst="rect">
            <a:avLst/>
          </a:prstGeom>
          <a:noFill/>
        </p:spPr>
        <p:txBody>
          <a:bodyPr wrap="square" rtlCol="0">
            <a:spAutoFit/>
          </a:bodyPr>
          <a:lstStyle/>
          <a:p>
            <a:r>
              <a:rPr lang="en-US" sz="1600" dirty="0"/>
              <a:t>These confidence plots provide a powerful visual confirmation of the numerical results:</a:t>
            </a:r>
          </a:p>
          <a:p>
            <a:r>
              <a:rPr lang="en-US" sz="1600" b="1" dirty="0"/>
              <a:t>Eyes open</a:t>
            </a:r>
            <a:r>
              <a:rPr lang="en-US" sz="1600" dirty="0"/>
              <a:t>: Postural control is efficient and tightly regulated.</a:t>
            </a:r>
          </a:p>
          <a:p>
            <a:r>
              <a:rPr lang="en-US" sz="1600" b="1" dirty="0"/>
              <a:t>Eyes closed</a:t>
            </a:r>
            <a:r>
              <a:rPr lang="en-US" sz="1600" dirty="0"/>
              <a:t>: The absence of visual input leads to </a:t>
            </a:r>
            <a:r>
              <a:rPr lang="en-US" sz="1600" b="1" dirty="0"/>
              <a:t>increased sway</a:t>
            </a:r>
            <a:r>
              <a:rPr lang="en-US" sz="1600" dirty="0"/>
              <a:t>, wider confidence areas, and directional instability.</a:t>
            </a:r>
          </a:p>
          <a:p>
            <a:r>
              <a:rPr lang="en-US" sz="1600" dirty="0"/>
              <a:t>In conclusion, these plots reinforce the </a:t>
            </a:r>
            <a:r>
              <a:rPr lang="en-US" sz="1600" b="1" dirty="0"/>
              <a:t>critical role of visual feedback</a:t>
            </a:r>
            <a:r>
              <a:rPr lang="en-US" sz="1600" dirty="0"/>
              <a:t> in maintaining balance, and show how </a:t>
            </a:r>
            <a:r>
              <a:rPr lang="en-US" sz="1600" b="1" dirty="0"/>
              <a:t>confidence measures (circle and ellipse)</a:t>
            </a:r>
            <a:r>
              <a:rPr lang="en-US" sz="1600" dirty="0"/>
              <a:t> can effectively capture and illustrate differences in postural sway patterns between conditions.</a:t>
            </a:r>
          </a:p>
        </p:txBody>
      </p:sp>
    </p:spTree>
    <p:extLst>
      <p:ext uri="{BB962C8B-B14F-4D97-AF65-F5344CB8AC3E}">
        <p14:creationId xmlns:p14="http://schemas.microsoft.com/office/powerpoint/2010/main" val="4244140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person's face with blue lines drawn on it&#10;&#10;AI-generated content may be incorrect.">
            <a:extLst>
              <a:ext uri="{FF2B5EF4-FFF2-40B4-BE49-F238E27FC236}">
                <a16:creationId xmlns:a16="http://schemas.microsoft.com/office/drawing/2014/main" id="{4867C393-2690-80CB-09BB-219AB74AFF77}"/>
              </a:ext>
            </a:extLst>
          </p:cNvPr>
          <p:cNvPicPr>
            <a:picLocks noChangeAspect="1"/>
          </p:cNvPicPr>
          <p:nvPr/>
        </p:nvPicPr>
        <p:blipFill>
          <a:blip r:embed="rId2"/>
          <a:stretch>
            <a:fillRect/>
          </a:stretch>
        </p:blipFill>
        <p:spPr>
          <a:xfrm>
            <a:off x="6096000" y="100483"/>
            <a:ext cx="5978299" cy="4471517"/>
          </a:xfrm>
          <a:prstGeom prst="rect">
            <a:avLst/>
          </a:prstGeom>
        </p:spPr>
      </p:pic>
      <p:pic>
        <p:nvPicPr>
          <p:cNvPr id="5" name="Picture 4" descr="A graph of a graph with lines drawn on it&#10;&#10;AI-generated content may be incorrect.">
            <a:extLst>
              <a:ext uri="{FF2B5EF4-FFF2-40B4-BE49-F238E27FC236}">
                <a16:creationId xmlns:a16="http://schemas.microsoft.com/office/drawing/2014/main" id="{351BBD99-ED17-8F82-FD4E-4942B67722F2}"/>
              </a:ext>
            </a:extLst>
          </p:cNvPr>
          <p:cNvPicPr>
            <a:picLocks noChangeAspect="1"/>
          </p:cNvPicPr>
          <p:nvPr/>
        </p:nvPicPr>
        <p:blipFill>
          <a:blip r:embed="rId3"/>
          <a:stretch>
            <a:fillRect/>
          </a:stretch>
        </p:blipFill>
        <p:spPr>
          <a:xfrm>
            <a:off x="117700" y="100483"/>
            <a:ext cx="5881165" cy="4471517"/>
          </a:xfrm>
          <a:prstGeom prst="rect">
            <a:avLst/>
          </a:prstGeom>
        </p:spPr>
      </p:pic>
      <p:sp>
        <p:nvSpPr>
          <p:cNvPr id="6" name="Rectangle 5">
            <a:extLst>
              <a:ext uri="{FF2B5EF4-FFF2-40B4-BE49-F238E27FC236}">
                <a16:creationId xmlns:a16="http://schemas.microsoft.com/office/drawing/2014/main" id="{018A8C79-C9C8-D086-726D-F2DF33CF0A44}"/>
              </a:ext>
            </a:extLst>
          </p:cNvPr>
          <p:cNvSpPr/>
          <p:nvPr/>
        </p:nvSpPr>
        <p:spPr>
          <a:xfrm>
            <a:off x="5998864" y="100483"/>
            <a:ext cx="97135" cy="44715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2ACE3B-05A6-384F-5D5E-43B3B358D177}"/>
              </a:ext>
            </a:extLst>
          </p:cNvPr>
          <p:cNvSpPr txBox="1"/>
          <p:nvPr/>
        </p:nvSpPr>
        <p:spPr>
          <a:xfrm>
            <a:off x="117700" y="4572000"/>
            <a:ext cx="11962079" cy="369332"/>
          </a:xfrm>
          <a:prstGeom prst="rect">
            <a:avLst/>
          </a:prstGeom>
          <a:noFill/>
        </p:spPr>
        <p:txBody>
          <a:bodyPr wrap="square" rtlCol="0">
            <a:spAutoFit/>
          </a:bodyPr>
          <a:lstStyle/>
          <a:p>
            <a:r>
              <a:rPr lang="en-GB" dirty="0"/>
              <a:t>                                       Figure 1-7                                                                                   Figure1-8</a:t>
            </a:r>
            <a:endParaRPr lang="en-US" dirty="0"/>
          </a:p>
        </p:txBody>
      </p:sp>
      <p:sp>
        <p:nvSpPr>
          <p:cNvPr id="8" name="TextBox 7">
            <a:extLst>
              <a:ext uri="{FF2B5EF4-FFF2-40B4-BE49-F238E27FC236}">
                <a16:creationId xmlns:a16="http://schemas.microsoft.com/office/drawing/2014/main" id="{044A93FF-522A-8381-6839-D5F50BD438F6}"/>
              </a:ext>
            </a:extLst>
          </p:cNvPr>
          <p:cNvSpPr txBox="1"/>
          <p:nvPr/>
        </p:nvSpPr>
        <p:spPr>
          <a:xfrm>
            <a:off x="117700" y="5157642"/>
            <a:ext cx="11956599" cy="1077218"/>
          </a:xfrm>
          <a:prstGeom prst="rect">
            <a:avLst/>
          </a:prstGeom>
          <a:noFill/>
        </p:spPr>
        <p:txBody>
          <a:bodyPr wrap="square" rtlCol="0">
            <a:spAutoFit/>
          </a:bodyPr>
          <a:lstStyle/>
          <a:p>
            <a:r>
              <a:rPr lang="en-US" sz="1600" dirty="0"/>
              <a:t>The 3D trajectory plot vividly illustrates the impact of visual feedback on postural control. With eyes open, the COP path remains more centralized and less erratic over time. In contrast, when the eyes are closed, the COP exhibits greater spatial dispersion and irregular transitions, suggesting a compensatory reliance on proprioceptive mechanisms. The loss of vision clearly increases the complexity and instability of the balance response, reinforcing the importance of visual input in postural stability.</a:t>
            </a:r>
          </a:p>
        </p:txBody>
      </p:sp>
    </p:spTree>
    <p:extLst>
      <p:ext uri="{BB962C8B-B14F-4D97-AF65-F5344CB8AC3E}">
        <p14:creationId xmlns:p14="http://schemas.microsoft.com/office/powerpoint/2010/main" val="3773389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7" name="Rectangle 136">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0" name="Rectangle 139">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B5909740-606F-F2B3-C523-2621F0053AE7}"/>
              </a:ext>
            </a:extLst>
          </p:cNvPr>
          <p:cNvSpPr txBox="1"/>
          <p:nvPr/>
        </p:nvSpPr>
        <p:spPr>
          <a:xfrm>
            <a:off x="581192" y="702156"/>
            <a:ext cx="11029616" cy="1013800"/>
          </a:xfrm>
          <a:prstGeom prst="rect">
            <a:avLst/>
          </a:prstGeom>
        </p:spPr>
        <p:txBody>
          <a:bodyPr vert="horz" lIns="91440" tIns="45720" rIns="91440" bIns="45720" rtlCol="0" anchor="b">
            <a:normAutofit/>
          </a:bodyPr>
          <a:lstStyle/>
          <a:p>
            <a:pPr>
              <a:spcBef>
                <a:spcPct val="0"/>
              </a:spcBef>
              <a:spcAft>
                <a:spcPts val="600"/>
              </a:spcAft>
            </a:pPr>
            <a:r>
              <a:rPr lang="en-US" sz="2800" cap="all" dirty="0">
                <a:solidFill>
                  <a:schemeClr val="bg1"/>
                </a:solidFill>
                <a:latin typeface="+mj-lt"/>
                <a:ea typeface="+mj-ea"/>
                <a:cs typeface="+mj-cs"/>
              </a:rPr>
              <a:t>Introduction</a:t>
            </a:r>
          </a:p>
        </p:txBody>
      </p:sp>
      <p:sp>
        <p:nvSpPr>
          <p:cNvPr id="141" name="Rectangle 140">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hild running in a room&#10;&#10;AI-generated content may be incorrect.">
            <a:extLst>
              <a:ext uri="{FF2B5EF4-FFF2-40B4-BE49-F238E27FC236}">
                <a16:creationId xmlns:a16="http://schemas.microsoft.com/office/drawing/2014/main" id="{1E51A956-FD49-64C3-03AF-D376DEC4B8FC}"/>
              </a:ext>
            </a:extLst>
          </p:cNvPr>
          <p:cNvPicPr>
            <a:picLocks noChangeAspect="1"/>
          </p:cNvPicPr>
          <p:nvPr/>
        </p:nvPicPr>
        <p:blipFill>
          <a:blip r:embed="rId3"/>
          <a:srcRect l="6729" r="21876" b="-1"/>
          <a:stretch>
            <a:fillRect/>
          </a:stretch>
        </p:blipFill>
        <p:spPr>
          <a:xfrm>
            <a:off x="657225" y="2361056"/>
            <a:ext cx="4962525" cy="3649219"/>
          </a:xfrm>
          <a:prstGeom prst="rect">
            <a:avLst/>
          </a:prstGeom>
        </p:spPr>
      </p:pic>
      <p:sp>
        <p:nvSpPr>
          <p:cNvPr id="5" name="TextBox 4">
            <a:extLst>
              <a:ext uri="{FF2B5EF4-FFF2-40B4-BE49-F238E27FC236}">
                <a16:creationId xmlns:a16="http://schemas.microsoft.com/office/drawing/2014/main" id="{3D79D654-C10D-383B-C3AA-2C09B84B78F9}"/>
              </a:ext>
            </a:extLst>
          </p:cNvPr>
          <p:cNvSpPr txBox="1"/>
          <p:nvPr/>
        </p:nvSpPr>
        <p:spPr>
          <a:xfrm>
            <a:off x="6061864" y="2180496"/>
            <a:ext cx="5687759" cy="4045683"/>
          </a:xfrm>
          <a:prstGeom prst="rect">
            <a:avLst/>
          </a:prstGeom>
        </p:spPr>
        <p:txBody>
          <a:bodyPr vert="horz" lIns="91440" tIns="45720" rIns="91440" bIns="45720" rtlCol="0" anchor="ctr">
            <a:normAutofit fontScale="85000" lnSpcReduction="10000"/>
          </a:bodyPr>
          <a:lstStyle/>
          <a:p>
            <a:pPr marL="285750" indent="-285750">
              <a:lnSpc>
                <a:spcPct val="90000"/>
              </a:lnSpc>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Bioengineering of motor rehabilitation is the application of bioengineering methods and techniques for the functional evaluation of motor functions in people with disabilities. Functional evaluation’s aim is the development of tools and methodologies for the analysis of movement based on quantitative criteria, that are objective and repeatable. </a:t>
            </a:r>
          </a:p>
          <a:p>
            <a:pPr marL="285750" indent="-285750">
              <a:lnSpc>
                <a:spcPct val="90000"/>
              </a:lnSpc>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The aim of this project is to evaluate motor ability of healthy subjects while performing motor tasks. In particular : </a:t>
            </a:r>
          </a:p>
          <a:p>
            <a:pPr>
              <a:lnSpc>
                <a:spcPct val="90000"/>
              </a:lnSpc>
              <a:spcBef>
                <a:spcPct val="20000"/>
              </a:spcBef>
              <a:spcAft>
                <a:spcPts val="600"/>
              </a:spcAft>
              <a:buClr>
                <a:schemeClr val="accent2"/>
              </a:buClr>
              <a:buSzPct val="92000"/>
            </a:pPr>
            <a:r>
              <a:rPr lang="en-US" dirty="0">
                <a:solidFill>
                  <a:schemeClr val="tx2"/>
                </a:solidFill>
              </a:rPr>
              <a:t>The study of human balance during static </a:t>
            </a:r>
            <a:r>
              <a:rPr lang="en-US" dirty="0" err="1">
                <a:solidFill>
                  <a:schemeClr val="tx2"/>
                </a:solidFill>
              </a:rPr>
              <a:t>posturography</a:t>
            </a:r>
            <a:r>
              <a:rPr lang="en-US" dirty="0">
                <a:solidFill>
                  <a:schemeClr val="tx2"/>
                </a:solidFill>
              </a:rPr>
              <a:t>;</a:t>
            </a:r>
          </a:p>
          <a:p>
            <a:pPr>
              <a:lnSpc>
                <a:spcPct val="90000"/>
              </a:lnSpc>
              <a:spcBef>
                <a:spcPct val="20000"/>
              </a:spcBef>
              <a:spcAft>
                <a:spcPts val="600"/>
              </a:spcAft>
              <a:buClr>
                <a:schemeClr val="accent2"/>
              </a:buClr>
              <a:buSzPct val="92000"/>
            </a:pPr>
            <a:r>
              <a:rPr lang="en-US" dirty="0">
                <a:solidFill>
                  <a:schemeClr val="tx2"/>
                </a:solidFill>
              </a:rPr>
              <a:t>The evaluation of human locomotion; </a:t>
            </a:r>
          </a:p>
          <a:p>
            <a:pPr>
              <a:lnSpc>
                <a:spcPct val="90000"/>
              </a:lnSpc>
              <a:spcBef>
                <a:spcPct val="20000"/>
              </a:spcBef>
              <a:spcAft>
                <a:spcPts val="600"/>
              </a:spcAft>
              <a:buClr>
                <a:schemeClr val="accent2"/>
              </a:buClr>
              <a:buSzPct val="92000"/>
            </a:pPr>
            <a:r>
              <a:rPr lang="en-US" dirty="0">
                <a:solidFill>
                  <a:schemeClr val="tx2"/>
                </a:solidFill>
              </a:rPr>
              <a:t>The post processing application of Kalman filtering and smoothing; </a:t>
            </a:r>
          </a:p>
          <a:p>
            <a:pPr>
              <a:lnSpc>
                <a:spcPct val="90000"/>
              </a:lnSpc>
              <a:spcBef>
                <a:spcPct val="20000"/>
              </a:spcBef>
              <a:spcAft>
                <a:spcPts val="600"/>
              </a:spcAft>
              <a:buClr>
                <a:schemeClr val="accent2"/>
              </a:buClr>
              <a:buSzPct val="92000"/>
            </a:pPr>
            <a:r>
              <a:rPr lang="en-US" dirty="0">
                <a:solidFill>
                  <a:schemeClr val="tx2"/>
                </a:solidFill>
              </a:rPr>
              <a:t>The muscles activations and deactivations analysis during gait cycle. </a:t>
            </a:r>
          </a:p>
          <a:p>
            <a:pPr marL="285750" indent="-285750">
              <a:lnSpc>
                <a:spcPct val="90000"/>
              </a:lnSpc>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The data were collected during laboratory experiences at the “Analysis of Movement Laboratory” of Università </a:t>
            </a:r>
            <a:r>
              <a:rPr lang="en-US" dirty="0" err="1">
                <a:solidFill>
                  <a:schemeClr val="tx2"/>
                </a:solidFill>
              </a:rPr>
              <a:t>Politecnica</a:t>
            </a:r>
            <a:r>
              <a:rPr lang="en-US" dirty="0">
                <a:solidFill>
                  <a:schemeClr val="tx2"/>
                </a:solidFill>
              </a:rPr>
              <a:t> </a:t>
            </a:r>
            <a:r>
              <a:rPr lang="en-US" dirty="0" err="1">
                <a:solidFill>
                  <a:schemeClr val="tx2"/>
                </a:solidFill>
              </a:rPr>
              <a:t>delle</a:t>
            </a:r>
            <a:r>
              <a:rPr lang="en-US" dirty="0">
                <a:solidFill>
                  <a:schemeClr val="tx2"/>
                </a:solidFill>
              </a:rPr>
              <a:t> Marche. </a:t>
            </a:r>
          </a:p>
          <a:p>
            <a:pPr>
              <a:lnSpc>
                <a:spcPct val="90000"/>
              </a:lnSpc>
              <a:spcBef>
                <a:spcPct val="20000"/>
              </a:spcBef>
              <a:spcAft>
                <a:spcPts val="600"/>
              </a:spcAft>
              <a:buClr>
                <a:schemeClr val="accent2"/>
              </a:buClr>
              <a:buSzPct val="92000"/>
              <a:buFont typeface="Wingdings 2" panose="05020102010507070707" pitchFamily="18" charset="2"/>
              <a:buChar char=""/>
            </a:pPr>
            <a:endParaRPr lang="en-US" sz="1400" dirty="0">
              <a:solidFill>
                <a:schemeClr val="tx2"/>
              </a:solidFill>
            </a:endParaRPr>
          </a:p>
        </p:txBody>
      </p:sp>
      <p:sp>
        <p:nvSpPr>
          <p:cNvPr id="2" name="TextBox 1">
            <a:extLst>
              <a:ext uri="{FF2B5EF4-FFF2-40B4-BE49-F238E27FC236}">
                <a16:creationId xmlns:a16="http://schemas.microsoft.com/office/drawing/2014/main" id="{0BFB9919-AEB3-D9AE-E4DD-D33E9E64EFAB}"/>
              </a:ext>
            </a:extLst>
          </p:cNvPr>
          <p:cNvSpPr txBox="1"/>
          <p:nvPr/>
        </p:nvSpPr>
        <p:spPr>
          <a:xfrm>
            <a:off x="6096001" y="2180496"/>
            <a:ext cx="5644444" cy="4045683"/>
          </a:xfrm>
          <a:prstGeom prst="rect">
            <a:avLst/>
          </a:prstGeom>
        </p:spPr>
        <p:txBody>
          <a:bodyPr vert="horz" lIns="91440" tIns="45720" rIns="91440" bIns="45720" rtlCol="0" anchor="ctr">
            <a:normAutofit/>
          </a:bodyPr>
          <a:lstStyle/>
          <a:p>
            <a:pPr algn="just">
              <a:lnSpc>
                <a:spcPct val="90000"/>
              </a:lnSpc>
              <a:spcBef>
                <a:spcPct val="20000"/>
              </a:spcBef>
              <a:spcAft>
                <a:spcPts val="600"/>
              </a:spcAft>
              <a:buClr>
                <a:schemeClr val="accent2"/>
              </a:buClr>
              <a:buSzPct val="92000"/>
            </a:pPr>
            <a:endParaRPr lang="en-US" sz="1400" dirty="0">
              <a:solidFill>
                <a:schemeClr val="tx2"/>
              </a:solidFill>
            </a:endParaRPr>
          </a:p>
        </p:txBody>
      </p:sp>
    </p:spTree>
    <p:extLst>
      <p:ext uri="{BB962C8B-B14F-4D97-AF65-F5344CB8AC3E}">
        <p14:creationId xmlns:p14="http://schemas.microsoft.com/office/powerpoint/2010/main" val="3281149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function&#10;&#10;AI-generated content may be incorrect.">
            <a:extLst>
              <a:ext uri="{FF2B5EF4-FFF2-40B4-BE49-F238E27FC236}">
                <a16:creationId xmlns:a16="http://schemas.microsoft.com/office/drawing/2014/main" id="{E3237D30-D24F-979A-A1DF-98BB5A12819C}"/>
              </a:ext>
            </a:extLst>
          </p:cNvPr>
          <p:cNvPicPr>
            <a:picLocks noChangeAspect="1"/>
          </p:cNvPicPr>
          <p:nvPr/>
        </p:nvPicPr>
        <p:blipFill>
          <a:blip r:embed="rId2"/>
          <a:stretch>
            <a:fillRect/>
          </a:stretch>
        </p:blipFill>
        <p:spPr>
          <a:xfrm>
            <a:off x="6080270" y="96445"/>
            <a:ext cx="5999510" cy="4514409"/>
          </a:xfrm>
          <a:prstGeom prst="rect">
            <a:avLst/>
          </a:prstGeom>
        </p:spPr>
      </p:pic>
      <p:pic>
        <p:nvPicPr>
          <p:cNvPr id="5" name="Picture 4" descr="A graph of a graph of a function&#10;&#10;AI-generated content may be incorrect.">
            <a:extLst>
              <a:ext uri="{FF2B5EF4-FFF2-40B4-BE49-F238E27FC236}">
                <a16:creationId xmlns:a16="http://schemas.microsoft.com/office/drawing/2014/main" id="{6310EF52-7D02-046A-4894-2E43CDAC1761}"/>
              </a:ext>
            </a:extLst>
          </p:cNvPr>
          <p:cNvPicPr>
            <a:picLocks noChangeAspect="1"/>
          </p:cNvPicPr>
          <p:nvPr/>
        </p:nvPicPr>
        <p:blipFill>
          <a:blip r:embed="rId3"/>
          <a:stretch>
            <a:fillRect/>
          </a:stretch>
        </p:blipFill>
        <p:spPr>
          <a:xfrm>
            <a:off x="96490" y="96445"/>
            <a:ext cx="5902374" cy="4514409"/>
          </a:xfrm>
          <a:prstGeom prst="rect">
            <a:avLst/>
          </a:prstGeom>
        </p:spPr>
      </p:pic>
      <p:sp>
        <p:nvSpPr>
          <p:cNvPr id="6" name="TextBox 5">
            <a:extLst>
              <a:ext uri="{FF2B5EF4-FFF2-40B4-BE49-F238E27FC236}">
                <a16:creationId xmlns:a16="http://schemas.microsoft.com/office/drawing/2014/main" id="{0947BBDF-9A8F-E06E-B5CD-BDEA95BEA8D7}"/>
              </a:ext>
            </a:extLst>
          </p:cNvPr>
          <p:cNvSpPr txBox="1"/>
          <p:nvPr/>
        </p:nvSpPr>
        <p:spPr>
          <a:xfrm>
            <a:off x="117700" y="4572000"/>
            <a:ext cx="11962079" cy="369332"/>
          </a:xfrm>
          <a:prstGeom prst="rect">
            <a:avLst/>
          </a:prstGeom>
          <a:noFill/>
        </p:spPr>
        <p:txBody>
          <a:bodyPr wrap="square" rtlCol="0">
            <a:spAutoFit/>
          </a:bodyPr>
          <a:lstStyle/>
          <a:p>
            <a:r>
              <a:rPr lang="en-GB" dirty="0"/>
              <a:t>                                       Figure 1-9                                                                                   Figure1-10</a:t>
            </a:r>
            <a:endParaRPr lang="en-US" dirty="0"/>
          </a:p>
        </p:txBody>
      </p:sp>
      <p:sp>
        <p:nvSpPr>
          <p:cNvPr id="7" name="TextBox 6">
            <a:extLst>
              <a:ext uri="{FF2B5EF4-FFF2-40B4-BE49-F238E27FC236}">
                <a16:creationId xmlns:a16="http://schemas.microsoft.com/office/drawing/2014/main" id="{0776E232-382C-D217-FB04-4520ACFD4822}"/>
              </a:ext>
            </a:extLst>
          </p:cNvPr>
          <p:cNvSpPr txBox="1"/>
          <p:nvPr/>
        </p:nvSpPr>
        <p:spPr>
          <a:xfrm>
            <a:off x="133431" y="5250318"/>
            <a:ext cx="11962079" cy="954107"/>
          </a:xfrm>
          <a:prstGeom prst="rect">
            <a:avLst/>
          </a:prstGeom>
          <a:noFill/>
        </p:spPr>
        <p:txBody>
          <a:bodyPr wrap="square" rtlCol="0">
            <a:spAutoFit/>
          </a:bodyPr>
          <a:lstStyle/>
          <a:p>
            <a:r>
              <a:rPr lang="en-US" sz="1400" dirty="0"/>
              <a:t>These spectral plots quantitatively illustrate how </a:t>
            </a:r>
            <a:r>
              <a:rPr lang="en-US" sz="1400" b="1" dirty="0"/>
              <a:t>visual input plays a vital role</a:t>
            </a:r>
            <a:r>
              <a:rPr lang="en-US" sz="1400" dirty="0"/>
              <a:t> in maintaining postural control. </a:t>
            </a:r>
          </a:p>
          <a:p>
            <a:r>
              <a:rPr lang="en-US" sz="1400" dirty="0"/>
              <a:t>With </a:t>
            </a:r>
            <a:r>
              <a:rPr lang="en-US" sz="1400" b="1" dirty="0"/>
              <a:t>eyes closed</a:t>
            </a:r>
            <a:r>
              <a:rPr lang="en-US" sz="1400" dirty="0"/>
              <a:t>, power spectral energy increases across all directions (AP, ML, RD), and spreads into higher frequencies, confirming that sway becomes </a:t>
            </a:r>
            <a:r>
              <a:rPr lang="en-US" sz="1400" b="1" dirty="0"/>
              <a:t>larger, faster, and less predictable</a:t>
            </a:r>
            <a:r>
              <a:rPr lang="en-US" sz="1400" dirty="0"/>
              <a:t>. The subject exhibits </a:t>
            </a:r>
            <a:r>
              <a:rPr lang="en-US" sz="1400" b="1" dirty="0"/>
              <a:t>increased postural instability</a:t>
            </a:r>
            <a:r>
              <a:rPr lang="en-US" sz="1400" dirty="0"/>
              <a:t>, particularly in the AP direction, reflecting the shift in reliance from visual to proprioceptive and vestibular inputs. This outcome is </a:t>
            </a:r>
            <a:r>
              <a:rPr lang="en-US" sz="1400" b="1" dirty="0"/>
              <a:t>consistent with Prieto's findings</a:t>
            </a:r>
            <a:r>
              <a:rPr lang="en-US" sz="1400" dirty="0"/>
              <a:t> and complements the time-domain and area-domain measures.</a:t>
            </a:r>
          </a:p>
        </p:txBody>
      </p:sp>
      <p:sp>
        <p:nvSpPr>
          <p:cNvPr id="8" name="Rectangle 7">
            <a:extLst>
              <a:ext uri="{FF2B5EF4-FFF2-40B4-BE49-F238E27FC236}">
                <a16:creationId xmlns:a16="http://schemas.microsoft.com/office/drawing/2014/main" id="{63453529-786B-D43C-0765-07E8BBCCB41B}"/>
              </a:ext>
            </a:extLst>
          </p:cNvPr>
          <p:cNvSpPr/>
          <p:nvPr/>
        </p:nvSpPr>
        <p:spPr>
          <a:xfrm>
            <a:off x="5988854" y="96445"/>
            <a:ext cx="91416" cy="4514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13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AI-generated content may be incorrect.">
            <a:extLst>
              <a:ext uri="{FF2B5EF4-FFF2-40B4-BE49-F238E27FC236}">
                <a16:creationId xmlns:a16="http://schemas.microsoft.com/office/drawing/2014/main" id="{F3B1B97B-2A11-0C0A-7C3B-AC795D89E796}"/>
              </a:ext>
            </a:extLst>
          </p:cNvPr>
          <p:cNvPicPr>
            <a:picLocks noChangeAspect="1"/>
          </p:cNvPicPr>
          <p:nvPr/>
        </p:nvPicPr>
        <p:blipFill>
          <a:blip r:embed="rId3"/>
          <a:stretch>
            <a:fillRect/>
          </a:stretch>
        </p:blipFill>
        <p:spPr>
          <a:xfrm>
            <a:off x="6122796" y="110532"/>
            <a:ext cx="5935369" cy="4612193"/>
          </a:xfrm>
          <a:prstGeom prst="rect">
            <a:avLst/>
          </a:prstGeom>
        </p:spPr>
      </p:pic>
      <p:pic>
        <p:nvPicPr>
          <p:cNvPr id="5" name="Picture 4" descr="A graph with lines and dots&#10;&#10;AI-generated content may be incorrect.">
            <a:extLst>
              <a:ext uri="{FF2B5EF4-FFF2-40B4-BE49-F238E27FC236}">
                <a16:creationId xmlns:a16="http://schemas.microsoft.com/office/drawing/2014/main" id="{6FAAB4A4-CB46-9609-A677-8C3745802524}"/>
              </a:ext>
            </a:extLst>
          </p:cNvPr>
          <p:cNvPicPr>
            <a:picLocks noChangeAspect="1"/>
          </p:cNvPicPr>
          <p:nvPr/>
        </p:nvPicPr>
        <p:blipFill>
          <a:blip r:embed="rId4"/>
          <a:stretch>
            <a:fillRect/>
          </a:stretch>
        </p:blipFill>
        <p:spPr>
          <a:xfrm>
            <a:off x="133835" y="110532"/>
            <a:ext cx="5854983" cy="4612193"/>
          </a:xfrm>
          <a:prstGeom prst="rect">
            <a:avLst/>
          </a:prstGeom>
        </p:spPr>
      </p:pic>
      <p:sp>
        <p:nvSpPr>
          <p:cNvPr id="6" name="Rectangle 5">
            <a:extLst>
              <a:ext uri="{FF2B5EF4-FFF2-40B4-BE49-F238E27FC236}">
                <a16:creationId xmlns:a16="http://schemas.microsoft.com/office/drawing/2014/main" id="{0C0EF9E1-C733-B1BF-CF16-2AA9B8C44758}"/>
              </a:ext>
            </a:extLst>
          </p:cNvPr>
          <p:cNvSpPr/>
          <p:nvPr/>
        </p:nvSpPr>
        <p:spPr>
          <a:xfrm>
            <a:off x="6010098" y="110532"/>
            <a:ext cx="112698" cy="4612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0DAE20-F469-5538-C145-B36901E379C4}"/>
              </a:ext>
            </a:extLst>
          </p:cNvPr>
          <p:cNvSpPr txBox="1"/>
          <p:nvPr/>
        </p:nvSpPr>
        <p:spPr>
          <a:xfrm>
            <a:off x="133835" y="5134708"/>
            <a:ext cx="11853849" cy="1846659"/>
          </a:xfrm>
          <a:prstGeom prst="rect">
            <a:avLst/>
          </a:prstGeom>
          <a:noFill/>
        </p:spPr>
        <p:txBody>
          <a:bodyPr wrap="square" rtlCol="0">
            <a:spAutoFit/>
          </a:bodyPr>
          <a:lstStyle/>
          <a:p>
            <a:r>
              <a:rPr lang="en-US" sz="1600" dirty="0"/>
              <a:t>When the subject kept their </a:t>
            </a:r>
            <a:r>
              <a:rPr lang="en-US" sz="1600" b="1" dirty="0"/>
              <a:t>eyes open</a:t>
            </a:r>
            <a:r>
              <a:rPr lang="en-US" sz="1600" dirty="0"/>
              <a:t>, the sway density curve had </a:t>
            </a:r>
            <a:r>
              <a:rPr lang="en-US" sz="1600" b="1" dirty="0"/>
              <a:t>smooth peaks</a:t>
            </a:r>
            <a:r>
              <a:rPr lang="en-US" sz="1600" dirty="0"/>
              <a:t> that were </a:t>
            </a:r>
            <a:r>
              <a:rPr lang="en-US" sz="1600" b="1" dirty="0"/>
              <a:t>wide and spaced regularly</a:t>
            </a:r>
            <a:r>
              <a:rPr lang="en-US" sz="1600" dirty="0"/>
              <a:t>. This means the person was able to </a:t>
            </a:r>
            <a:r>
              <a:rPr lang="en-US" sz="1600" b="1" dirty="0"/>
              <a:t>keep their balance steady</a:t>
            </a:r>
            <a:r>
              <a:rPr lang="en-US" sz="1600" dirty="0"/>
              <a:t> for longer times, with </a:t>
            </a:r>
            <a:r>
              <a:rPr lang="en-US" sz="1600" b="1" dirty="0"/>
              <a:t>less need for quick corrections</a:t>
            </a:r>
            <a:r>
              <a:rPr lang="en-US" sz="1600" dirty="0"/>
              <a:t>. The </a:t>
            </a:r>
            <a:r>
              <a:rPr lang="en-US" sz="1600" b="1" dirty="0"/>
              <a:t>stable phases</a:t>
            </a:r>
            <a:r>
              <a:rPr lang="en-US" sz="1600" dirty="0"/>
              <a:t> were clear and lasted longer, showing </a:t>
            </a:r>
            <a:r>
              <a:rPr lang="en-US" sz="1600" b="1" dirty="0"/>
              <a:t>strong postural control</a:t>
            </a:r>
            <a:r>
              <a:rPr lang="en-US" sz="1600" dirty="0"/>
              <a:t>.</a:t>
            </a:r>
          </a:p>
          <a:p>
            <a:r>
              <a:rPr lang="en-US" sz="1600" dirty="0"/>
              <a:t>But with </a:t>
            </a:r>
            <a:r>
              <a:rPr lang="en-US" sz="1600" b="1" dirty="0"/>
              <a:t>eyes closed</a:t>
            </a:r>
            <a:r>
              <a:rPr lang="en-US" sz="1600" dirty="0"/>
              <a:t>, the curve became </a:t>
            </a:r>
            <a:r>
              <a:rPr lang="en-US" sz="1600" b="1" dirty="0"/>
              <a:t>noisy and irregular</a:t>
            </a:r>
            <a:r>
              <a:rPr lang="en-US" sz="1600" dirty="0"/>
              <a:t>, with </a:t>
            </a:r>
            <a:r>
              <a:rPr lang="en-US" sz="1600" b="1" dirty="0"/>
              <a:t>many sharp and short peaks</a:t>
            </a:r>
            <a:r>
              <a:rPr lang="en-US" sz="1600" dirty="0"/>
              <a:t>. This means the person was </a:t>
            </a:r>
            <a:r>
              <a:rPr lang="en-US" sz="1600" b="1" dirty="0"/>
              <a:t>less stable</a:t>
            </a:r>
            <a:r>
              <a:rPr lang="en-US" sz="1600" dirty="0"/>
              <a:t>, and their balance </a:t>
            </a:r>
            <a:r>
              <a:rPr lang="en-US" sz="1600" b="1" dirty="0"/>
              <a:t>kept changing quickly</a:t>
            </a:r>
            <a:r>
              <a:rPr lang="en-US" sz="1600" dirty="0"/>
              <a:t>. The stable phases were </a:t>
            </a:r>
            <a:r>
              <a:rPr lang="en-US" sz="1600" b="1" dirty="0"/>
              <a:t>short and scattered</a:t>
            </a:r>
            <a:r>
              <a:rPr lang="en-US" sz="1600" dirty="0"/>
              <a:t>, showing that the body had to </a:t>
            </a:r>
            <a:r>
              <a:rPr lang="en-US" sz="1600" b="1" dirty="0"/>
              <a:t>work harder to stay upright</a:t>
            </a:r>
            <a:r>
              <a:rPr lang="en-US" sz="1600" dirty="0"/>
              <a:t> without visual help.</a:t>
            </a:r>
          </a:p>
          <a:p>
            <a:endParaRPr lang="en-US" dirty="0"/>
          </a:p>
        </p:txBody>
      </p:sp>
      <p:sp>
        <p:nvSpPr>
          <p:cNvPr id="8" name="TextBox 7">
            <a:extLst>
              <a:ext uri="{FF2B5EF4-FFF2-40B4-BE49-F238E27FC236}">
                <a16:creationId xmlns:a16="http://schemas.microsoft.com/office/drawing/2014/main" id="{82D4D371-75F7-B86C-12A5-1C7568657FA1}"/>
              </a:ext>
            </a:extLst>
          </p:cNvPr>
          <p:cNvSpPr txBox="1"/>
          <p:nvPr/>
        </p:nvSpPr>
        <p:spPr>
          <a:xfrm>
            <a:off x="141756" y="4722725"/>
            <a:ext cx="11962079" cy="369332"/>
          </a:xfrm>
          <a:prstGeom prst="rect">
            <a:avLst/>
          </a:prstGeom>
          <a:noFill/>
        </p:spPr>
        <p:txBody>
          <a:bodyPr wrap="square" rtlCol="0">
            <a:spAutoFit/>
          </a:bodyPr>
          <a:lstStyle/>
          <a:p>
            <a:r>
              <a:rPr lang="en-GB" dirty="0"/>
              <a:t>                                       Figure 1-11                                                                                   Figure1-12</a:t>
            </a:r>
            <a:endParaRPr lang="en-US" dirty="0"/>
          </a:p>
        </p:txBody>
      </p:sp>
    </p:spTree>
    <p:extLst>
      <p:ext uri="{BB962C8B-B14F-4D97-AF65-F5344CB8AC3E}">
        <p14:creationId xmlns:p14="http://schemas.microsoft.com/office/powerpoint/2010/main" val="695010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D48E19-3251-BFFB-2137-D22DA17CFD9F}"/>
              </a:ext>
            </a:extLst>
          </p:cNvPr>
          <p:cNvSpPr txBox="1"/>
          <p:nvPr/>
        </p:nvSpPr>
        <p:spPr>
          <a:xfrm>
            <a:off x="106749" y="4961427"/>
            <a:ext cx="11962078" cy="1723549"/>
          </a:xfrm>
          <a:prstGeom prst="rect">
            <a:avLst/>
          </a:prstGeom>
          <a:noFill/>
        </p:spPr>
        <p:txBody>
          <a:bodyPr wrap="square" rtlCol="0">
            <a:spAutoFit/>
          </a:bodyPr>
          <a:lstStyle/>
          <a:p>
            <a:r>
              <a:rPr lang="en-US" sz="1400" dirty="0"/>
              <a:t>This final pair of plots highlights the dynamic relationship between body sway (COP–COM distance) and the corrective effort of the postural system (COM acceleration). With eyes open, the system maintains stability through small, efficient corrections — seen in the close tracking between COP and COM and relatively smooth acceleration curves.</a:t>
            </a:r>
          </a:p>
          <a:p>
            <a:r>
              <a:rPr lang="en-US" sz="1400" dirty="0"/>
              <a:t>However, when the eyes are closed, instability increases, especially in the anterior-posterior direction, as seen by larger COP–COM mismatches, sharper COM acceleration peaks and more</a:t>
            </a:r>
            <a:r>
              <a:rPr lang="en-US" sz="1400" b="1" dirty="0"/>
              <a:t> irregular correction responses</a:t>
            </a:r>
            <a:r>
              <a:rPr lang="en-US" sz="1400" dirty="0"/>
              <a:t>. </a:t>
            </a:r>
          </a:p>
          <a:p>
            <a:r>
              <a:rPr lang="en-US" sz="1400" dirty="0"/>
              <a:t>These shifts reflect greater reliance on proprioceptive feedback and less efficient motor control.</a:t>
            </a:r>
          </a:p>
          <a:p>
            <a:endParaRPr lang="en-US" dirty="0"/>
          </a:p>
        </p:txBody>
      </p:sp>
      <p:pic>
        <p:nvPicPr>
          <p:cNvPr id="4" name="Picture 3" descr="A screenshot of a graph&#10;&#10;AI-generated content may be incorrect.">
            <a:extLst>
              <a:ext uri="{FF2B5EF4-FFF2-40B4-BE49-F238E27FC236}">
                <a16:creationId xmlns:a16="http://schemas.microsoft.com/office/drawing/2014/main" id="{2DF8902B-F055-677F-8019-4DBFB754007B}"/>
              </a:ext>
            </a:extLst>
          </p:cNvPr>
          <p:cNvPicPr>
            <a:picLocks noChangeAspect="1"/>
          </p:cNvPicPr>
          <p:nvPr/>
        </p:nvPicPr>
        <p:blipFill>
          <a:blip r:embed="rId2"/>
          <a:stretch>
            <a:fillRect/>
          </a:stretch>
        </p:blipFill>
        <p:spPr>
          <a:xfrm>
            <a:off x="6018964" y="100482"/>
            <a:ext cx="6066288" cy="4491613"/>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B108473D-000C-FFA4-E85D-2D8FF2C0DB7D}"/>
              </a:ext>
            </a:extLst>
          </p:cNvPr>
          <p:cNvPicPr>
            <a:picLocks noChangeAspect="1"/>
          </p:cNvPicPr>
          <p:nvPr/>
        </p:nvPicPr>
        <p:blipFill>
          <a:blip r:embed="rId3"/>
          <a:stretch>
            <a:fillRect/>
          </a:stretch>
        </p:blipFill>
        <p:spPr>
          <a:xfrm>
            <a:off x="106749" y="100483"/>
            <a:ext cx="5821778" cy="4491614"/>
          </a:xfrm>
          <a:prstGeom prst="rect">
            <a:avLst/>
          </a:prstGeom>
        </p:spPr>
      </p:pic>
      <p:sp>
        <p:nvSpPr>
          <p:cNvPr id="7" name="Rectangle 6">
            <a:extLst>
              <a:ext uri="{FF2B5EF4-FFF2-40B4-BE49-F238E27FC236}">
                <a16:creationId xmlns:a16="http://schemas.microsoft.com/office/drawing/2014/main" id="{2D8DAD69-4D47-99E6-2731-38596BFB2E81}"/>
              </a:ext>
            </a:extLst>
          </p:cNvPr>
          <p:cNvSpPr/>
          <p:nvPr/>
        </p:nvSpPr>
        <p:spPr>
          <a:xfrm>
            <a:off x="5928527" y="100484"/>
            <a:ext cx="90436" cy="44916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3EB4C47-B43D-A6CA-4236-3850D789AB72}"/>
              </a:ext>
            </a:extLst>
          </p:cNvPr>
          <p:cNvSpPr txBox="1"/>
          <p:nvPr/>
        </p:nvSpPr>
        <p:spPr>
          <a:xfrm>
            <a:off x="191999" y="4592095"/>
            <a:ext cx="11962079" cy="369332"/>
          </a:xfrm>
          <a:prstGeom prst="rect">
            <a:avLst/>
          </a:prstGeom>
          <a:noFill/>
        </p:spPr>
        <p:txBody>
          <a:bodyPr wrap="square" rtlCol="0">
            <a:spAutoFit/>
          </a:bodyPr>
          <a:lstStyle/>
          <a:p>
            <a:r>
              <a:rPr lang="en-GB" dirty="0"/>
              <a:t>                                       Figure 1-13                                                                                   Figure1-14</a:t>
            </a:r>
            <a:endParaRPr lang="en-US" dirty="0"/>
          </a:p>
        </p:txBody>
      </p:sp>
    </p:spTree>
    <p:extLst>
      <p:ext uri="{BB962C8B-B14F-4D97-AF65-F5344CB8AC3E}">
        <p14:creationId xmlns:p14="http://schemas.microsoft.com/office/powerpoint/2010/main" val="1590596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440A4C-DC14-F817-1BDD-7851F629D748}"/>
              </a:ext>
            </a:extLst>
          </p:cNvPr>
          <p:cNvSpPr txBox="1"/>
          <p:nvPr/>
        </p:nvSpPr>
        <p:spPr>
          <a:xfrm>
            <a:off x="462116" y="786581"/>
            <a:ext cx="11248103" cy="452431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Interpretation and Implications</a:t>
            </a:r>
          </a:p>
          <a:p>
            <a:r>
              <a:rPr lang="en-US" dirty="0">
                <a:latin typeface="Times New Roman" panose="02020603050405020304" pitchFamily="18" charset="0"/>
                <a:cs typeface="Times New Roman" panose="02020603050405020304" pitchFamily="18" charset="0"/>
              </a:rPr>
              <a:t>The results indicate that visual input plays a critical role in maintaining postural stability, as evidenced by the increased sway metrics in the EC condition. The larger Romberg ratios for AP-related parameters  suggest that the AP direction is more sensitive to the loss of visual feedback, likely due to the biomechanical constraints of the ankle strategy, which primarily controls AP sway. The relatively smaller changes in ML parameters may reflect the body’s reliance on hip strategy or vestibular/proprioceptive inputs for lateral stability.</a:t>
            </a:r>
          </a:p>
          <a:p>
            <a:r>
              <a:rPr lang="en-US" dirty="0">
                <a:latin typeface="Times New Roman" panose="02020603050405020304" pitchFamily="18" charset="0"/>
                <a:cs typeface="Times New Roman" panose="02020603050405020304" pitchFamily="18" charset="0"/>
              </a:rPr>
              <a:t>The increased frequency and power in the EC condition indicate that the neuromuscular system compensates for the lack of vision by increasing the frequency and energy of corrective movements. This is consistent with the literature on postural control, where vision is known to reduce sway by providing a stable reference frame for spatial orientation (Prieto et al., 1996).</a:t>
            </a:r>
          </a:p>
          <a:p>
            <a:pPr algn="ctr"/>
            <a:r>
              <a:rPr lang="en-US" b="1" dirty="0">
                <a:latin typeface="Times New Roman" panose="02020603050405020304" pitchFamily="18" charset="0"/>
                <a:cs typeface="Times New Roman" panose="02020603050405020304" pitchFamily="18" charset="0"/>
              </a:rPr>
              <a:t>Conclusion</a:t>
            </a:r>
          </a:p>
          <a:p>
            <a:r>
              <a:rPr lang="en-US" dirty="0">
                <a:latin typeface="Times New Roman" panose="02020603050405020304" pitchFamily="18" charset="0"/>
                <a:cs typeface="Times New Roman" panose="02020603050405020304" pitchFamily="18" charset="0"/>
              </a:rPr>
              <a:t>The static posture analysis using the Prieto algorithm demonstrates that removing visual input significantly increases postural sway, particularly in the AP direction, as reflected in larger excursions, velocities, sway areas, and frequency components. These findings underscore the importance of vision in balance control and provide a quantitative basis for assessing postural stability in clinical or research settings.</a:t>
            </a:r>
          </a:p>
          <a:p>
            <a:endParaRPr lang="en-US" dirty="0"/>
          </a:p>
        </p:txBody>
      </p:sp>
    </p:spTree>
    <p:extLst>
      <p:ext uri="{BB962C8B-B14F-4D97-AF65-F5344CB8AC3E}">
        <p14:creationId xmlns:p14="http://schemas.microsoft.com/office/powerpoint/2010/main" val="2464205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89777-EB17-F127-85E3-A8E4EC874688}"/>
              </a:ext>
            </a:extLst>
          </p:cNvPr>
          <p:cNvSpPr txBox="1"/>
          <p:nvPr/>
        </p:nvSpPr>
        <p:spPr>
          <a:xfrm>
            <a:off x="452284" y="796413"/>
            <a:ext cx="11346426" cy="3693319"/>
          </a:xfrm>
          <a:prstGeom prst="rect">
            <a:avLst/>
          </a:prstGeom>
          <a:noFill/>
        </p:spPr>
        <p:txBody>
          <a:bodyPr wrap="square" rtlCol="0">
            <a:spAutoFit/>
          </a:bodyPr>
          <a:lstStyle/>
          <a:p>
            <a:r>
              <a:rPr lang="en-US" dirty="0"/>
              <a:t>The use of a </a:t>
            </a:r>
            <a:r>
              <a:rPr lang="en-US" b="1" dirty="0"/>
              <a:t>double platform</a:t>
            </a:r>
            <a:r>
              <a:rPr lang="en-US" dirty="0"/>
              <a:t> setup in static </a:t>
            </a:r>
            <a:r>
              <a:rPr lang="en-US" dirty="0" err="1"/>
              <a:t>posturography</a:t>
            </a:r>
            <a:r>
              <a:rPr lang="en-US" dirty="0"/>
              <a:t> provides a deeper and more accurate insight into postural control mechanisms. Unlike the single-platform approach, which calculates a global COP from the combined force input of both feet, the double-platform system measures the </a:t>
            </a:r>
            <a:r>
              <a:rPr lang="en-US" b="1" dirty="0"/>
              <a:t>COP under each foot individually</a:t>
            </a:r>
            <a:r>
              <a:rPr lang="en-US" dirty="0"/>
              <a:t> (COPₗ and COPᵣ). These values are then integrated using a </a:t>
            </a:r>
            <a:r>
              <a:rPr lang="en-US" b="1" dirty="0"/>
              <a:t>weighted average</a:t>
            </a:r>
            <a:r>
              <a:rPr lang="en-US" dirty="0"/>
              <a:t> based on the corresponding </a:t>
            </a:r>
            <a:r>
              <a:rPr lang="en-US" b="1" dirty="0"/>
              <a:t>vertical ground reaction forces (Rᵥₗ and Rᵥᵣ)</a:t>
            </a:r>
            <a:r>
              <a:rPr lang="en-US" dirty="0"/>
              <a:t>. This results in the </a:t>
            </a:r>
            <a:r>
              <a:rPr lang="en-US" b="1" dirty="0"/>
              <a:t>net COP (COPₙₑₜ)</a:t>
            </a:r>
            <a:r>
              <a:rPr lang="en-US" dirty="0"/>
              <a:t>, which represents the body's actual sway behavior with higher sensitivity to asymmetries and limb-specific contributions.</a:t>
            </a:r>
          </a:p>
          <a:p>
            <a:r>
              <a:rPr lang="en-US" dirty="0"/>
              <a:t>This method is particularly valuable when analyzing </a:t>
            </a:r>
            <a:r>
              <a:rPr lang="en-US" b="1" dirty="0"/>
              <a:t>bilateral coordination</a:t>
            </a:r>
            <a:r>
              <a:rPr lang="en-US" dirty="0"/>
              <a:t>, </a:t>
            </a:r>
            <a:r>
              <a:rPr lang="en-US" b="1" dirty="0"/>
              <a:t>weight distribution imbalances</a:t>
            </a:r>
            <a:r>
              <a:rPr lang="en-US" dirty="0"/>
              <a:t>, and the </a:t>
            </a:r>
            <a:r>
              <a:rPr lang="en-US" b="1" dirty="0"/>
              <a:t>dynamic contribution of each limb</a:t>
            </a:r>
            <a:r>
              <a:rPr lang="en-US" dirty="0"/>
              <a:t> in maintaining upright posture. It enables the detection of subtle postural control deficits that might go unnoticed in single-platform measurements, especially in clinical populations (e.g., stroke, amputees) or during </a:t>
            </a:r>
            <a:r>
              <a:rPr lang="en-US" b="1" dirty="0"/>
              <a:t>dual-task and perturbation testing</a:t>
            </a:r>
            <a:r>
              <a:rPr lang="en-US" dirty="0"/>
              <a:t>.</a:t>
            </a:r>
          </a:p>
          <a:p>
            <a:r>
              <a:rPr lang="en-US" dirty="0"/>
              <a:t>Overall, the double-platform approach improves both the </a:t>
            </a:r>
            <a:r>
              <a:rPr lang="en-US" b="1" dirty="0"/>
              <a:t>accuracy and interpretability</a:t>
            </a:r>
            <a:r>
              <a:rPr lang="en-US" dirty="0"/>
              <a:t> of balance assessment, supporting more targeted interventions and individualized evaluations in both clinical and research settings.</a:t>
            </a:r>
          </a:p>
          <a:p>
            <a:endParaRPr lang="en-US" dirty="0"/>
          </a:p>
        </p:txBody>
      </p:sp>
    </p:spTree>
    <p:extLst>
      <p:ext uri="{BB962C8B-B14F-4D97-AF65-F5344CB8AC3E}">
        <p14:creationId xmlns:p14="http://schemas.microsoft.com/office/powerpoint/2010/main" val="600919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4D32AD-9E8C-153F-2501-72C9FAF235A8}"/>
              </a:ext>
            </a:extLst>
          </p:cNvPr>
          <p:cNvSpPr>
            <a:spLocks noGrp="1"/>
          </p:cNvSpPr>
          <p:nvPr>
            <p:ph type="ctrTitle"/>
          </p:nvPr>
        </p:nvSpPr>
        <p:spPr>
          <a:xfrm>
            <a:off x="581025" y="1020763"/>
            <a:ext cx="10993438" cy="1474787"/>
          </a:xfrm>
        </p:spPr>
        <p:txBody>
          <a:bodyPr anchor="t">
            <a:normAutofit/>
          </a:bodyPr>
          <a:lstStyle/>
          <a:p>
            <a:pPr algn="ctr"/>
            <a:r>
              <a:rPr lang="en-GB" sz="4800" dirty="0">
                <a:solidFill>
                  <a:schemeClr val="tx1">
                    <a:lumMod val="95000"/>
                    <a:lumOff val="5000"/>
                  </a:schemeClr>
                </a:solidFill>
              </a:rPr>
              <a:t>Gait analysis</a:t>
            </a:r>
          </a:p>
        </p:txBody>
      </p:sp>
      <p:pic>
        <p:nvPicPr>
          <p:cNvPr id="6" name="Picture 6" descr="What Is a Gait Analysis?: The Science Behind Your Step - RunDNA">
            <a:extLst>
              <a:ext uri="{FF2B5EF4-FFF2-40B4-BE49-F238E27FC236}">
                <a16:creationId xmlns:a16="http://schemas.microsoft.com/office/drawing/2014/main" id="{7563BBEF-121D-B6D2-34BD-1B3C03F8E4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2361" y="3087525"/>
            <a:ext cx="8842349" cy="329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92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D0E13F-E5D8-A9D5-2C08-732D368641A4}"/>
              </a:ext>
            </a:extLst>
          </p:cNvPr>
          <p:cNvSpPr txBox="1">
            <a:spLocks noGrp="1"/>
          </p:cNvSpPr>
          <p:nvPr>
            <p:ph type="title"/>
          </p:nvPr>
        </p:nvSpPr>
        <p:spPr>
          <a:xfrm>
            <a:off x="576263" y="730250"/>
            <a:ext cx="11029950" cy="987425"/>
          </a:xfrm>
          <a:prstGeom prst="rect">
            <a:avLst/>
          </a:prstGeom>
        </p:spPr>
        <p:txBody>
          <a:bodyPr vert="horz" lIns="91440" tIns="45720" rIns="91440" bIns="45720" rtlCol="0" anchor="b">
            <a:normAutofit/>
          </a:bodyPr>
          <a:lstStyle/>
          <a:p>
            <a:pPr>
              <a:spcBef>
                <a:spcPct val="0"/>
              </a:spcBef>
              <a:spcAft>
                <a:spcPts val="600"/>
              </a:spcAft>
            </a:pPr>
            <a:r>
              <a:rPr lang="en-US" sz="2800" cap="all" dirty="0">
                <a:solidFill>
                  <a:schemeClr val="bg1"/>
                </a:solidFill>
                <a:latin typeface="+mj-lt"/>
                <a:ea typeface="+mj-ea"/>
                <a:cs typeface="+mj-cs"/>
              </a:rPr>
              <a:t>Introduction</a:t>
            </a:r>
          </a:p>
        </p:txBody>
      </p:sp>
      <mc:AlternateContent xmlns:mc="http://schemas.openxmlformats.org/markup-compatibility/2006" xmlns:p14="http://schemas.microsoft.com/office/powerpoint/2010/main">
        <mc:Choice Requires="p14">
          <p:contentPart p14:bwMode="auto" r:id="rId2">
            <p14:nvContentPartPr>
              <p14:cNvPr id="27" name="Ink 26">
                <a:extLst>
                  <a:ext uri="{FF2B5EF4-FFF2-40B4-BE49-F238E27FC236}">
                    <a16:creationId xmlns:a16="http://schemas.microsoft.com/office/drawing/2014/main" id="{A42655B4-8D96-E717-4AFD-DF41190C8101}"/>
                  </a:ext>
                </a:extLst>
              </p14:cNvPr>
              <p14:cNvContentPartPr/>
              <p14:nvPr/>
            </p14:nvContentPartPr>
            <p14:xfrm>
              <a:off x="2880650" y="1071724"/>
              <a:ext cx="360" cy="360"/>
            </p14:xfrm>
          </p:contentPart>
        </mc:Choice>
        <mc:Fallback xmlns="">
          <p:pic>
            <p:nvPicPr>
              <p:cNvPr id="27" name="Ink 26">
                <a:extLst>
                  <a:ext uri="{FF2B5EF4-FFF2-40B4-BE49-F238E27FC236}">
                    <a16:creationId xmlns:a16="http://schemas.microsoft.com/office/drawing/2014/main" id="{A42655B4-8D96-E717-4AFD-DF41190C8101}"/>
                  </a:ext>
                </a:extLst>
              </p:cNvPr>
              <p:cNvPicPr/>
              <p:nvPr/>
            </p:nvPicPr>
            <p:blipFill>
              <a:blip r:embed="rId3"/>
              <a:stretch>
                <a:fillRect/>
              </a:stretch>
            </p:blipFill>
            <p:spPr>
              <a:xfrm>
                <a:off x="2826650" y="963724"/>
                <a:ext cx="108000" cy="216000"/>
              </a:xfrm>
              <a:prstGeom prst="rect">
                <a:avLst/>
              </a:prstGeom>
            </p:spPr>
          </p:pic>
        </mc:Fallback>
      </mc:AlternateContent>
      <p:sp>
        <p:nvSpPr>
          <p:cNvPr id="34" name="CasellaDiTesto 14">
            <a:extLst>
              <a:ext uri="{FF2B5EF4-FFF2-40B4-BE49-F238E27FC236}">
                <a16:creationId xmlns:a16="http://schemas.microsoft.com/office/drawing/2014/main" id="{103FD24F-25AE-40B6-0B2E-F224AF54B8C0}"/>
              </a:ext>
            </a:extLst>
          </p:cNvPr>
          <p:cNvSpPr txBox="1"/>
          <p:nvPr/>
        </p:nvSpPr>
        <p:spPr>
          <a:xfrm>
            <a:off x="3451510" y="3894822"/>
            <a:ext cx="3860617" cy="800219"/>
          </a:xfrm>
          <a:prstGeom prst="rect">
            <a:avLst/>
          </a:prstGeom>
          <a:solidFill>
            <a:schemeClr val="bg1"/>
          </a:solidFill>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b="1" dirty="0"/>
              <a:t>THE STANCE PHASE</a:t>
            </a:r>
          </a:p>
          <a:p>
            <a:pPr algn="ctr"/>
            <a:r>
              <a:rPr lang="it-IT" sz="1400" b="1" dirty="0"/>
              <a:t>(60%) </a:t>
            </a:r>
          </a:p>
          <a:p>
            <a:pPr marL="285750" indent="-285750" algn="ctr">
              <a:buFont typeface="Arial" panose="020B0604020202020204" pitchFamily="34" charset="0"/>
              <a:buChar char="•"/>
            </a:pPr>
            <a:r>
              <a:rPr lang="it-IT" sz="1400" dirty="0"/>
              <a:t>Foot is on the ground</a:t>
            </a:r>
          </a:p>
        </p:txBody>
      </p:sp>
      <p:sp>
        <p:nvSpPr>
          <p:cNvPr id="35" name="CasellaDiTesto 14">
            <a:extLst>
              <a:ext uri="{FF2B5EF4-FFF2-40B4-BE49-F238E27FC236}">
                <a16:creationId xmlns:a16="http://schemas.microsoft.com/office/drawing/2014/main" id="{2F6A5D49-2754-06C9-4494-A5C889B64DC6}"/>
              </a:ext>
            </a:extLst>
          </p:cNvPr>
          <p:cNvSpPr txBox="1"/>
          <p:nvPr/>
        </p:nvSpPr>
        <p:spPr>
          <a:xfrm>
            <a:off x="3464211" y="5461078"/>
            <a:ext cx="3860616" cy="1231106"/>
          </a:xfrm>
          <a:prstGeom prst="rect">
            <a:avLst/>
          </a:prstGeom>
          <a:solidFill>
            <a:schemeClr val="bg1"/>
          </a:solidFill>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b="1"/>
              <a:t>THE SWING PHASE</a:t>
            </a:r>
          </a:p>
          <a:p>
            <a:pPr algn="ctr"/>
            <a:r>
              <a:rPr lang="it-IT" sz="1400" b="1"/>
              <a:t>(40%) </a:t>
            </a:r>
          </a:p>
          <a:p>
            <a:pPr marL="285750" indent="-285750" algn="just">
              <a:buFont typeface="Arial" panose="020B0604020202020204" pitchFamily="34" charset="0"/>
              <a:buChar char="•"/>
            </a:pPr>
            <a:r>
              <a:rPr lang="it-IT" sz="1400"/>
              <a:t>The </a:t>
            </a:r>
            <a:r>
              <a:rPr lang="it-IT" sz="1400" err="1"/>
              <a:t>same</a:t>
            </a:r>
            <a:r>
              <a:rPr lang="it-IT" sz="1400"/>
              <a:t> foot of the </a:t>
            </a:r>
            <a:r>
              <a:rPr lang="it-IT" sz="1400" err="1"/>
              <a:t>previous</a:t>
            </a:r>
            <a:r>
              <a:rPr lang="it-IT" sz="1400"/>
              <a:t> </a:t>
            </a:r>
            <a:r>
              <a:rPr lang="it-IT" sz="1400" err="1"/>
              <a:t>phase</a:t>
            </a:r>
            <a:r>
              <a:rPr lang="it-IT" sz="1400"/>
              <a:t> </a:t>
            </a:r>
            <a:r>
              <a:rPr lang="it-IT" sz="1400" err="1"/>
              <a:t>is</a:t>
            </a:r>
            <a:r>
              <a:rPr lang="it-IT" sz="1400"/>
              <a:t> no </a:t>
            </a:r>
            <a:r>
              <a:rPr lang="it-IT" sz="1400" err="1"/>
              <a:t>longer</a:t>
            </a:r>
            <a:r>
              <a:rPr lang="it-IT" sz="1400"/>
              <a:t> in contact with the ground and the </a:t>
            </a:r>
            <a:r>
              <a:rPr lang="it-IT" sz="1400" err="1"/>
              <a:t>leg</a:t>
            </a:r>
            <a:r>
              <a:rPr lang="it-IT" sz="1400"/>
              <a:t> </a:t>
            </a:r>
            <a:r>
              <a:rPr lang="it-IT" sz="1400" err="1"/>
              <a:t>is</a:t>
            </a:r>
            <a:r>
              <a:rPr lang="it-IT" sz="1400"/>
              <a:t> swinging </a:t>
            </a:r>
          </a:p>
        </p:txBody>
      </p:sp>
      <p:cxnSp>
        <p:nvCxnSpPr>
          <p:cNvPr id="36" name="Straight Connector 35">
            <a:extLst>
              <a:ext uri="{FF2B5EF4-FFF2-40B4-BE49-F238E27FC236}">
                <a16:creationId xmlns:a16="http://schemas.microsoft.com/office/drawing/2014/main" id="{CA3F4C8A-361B-7273-34C7-9E822099B037}"/>
              </a:ext>
            </a:extLst>
          </p:cNvPr>
          <p:cNvCxnSpPr>
            <a:cxnSpLocks/>
          </p:cNvCxnSpPr>
          <p:nvPr/>
        </p:nvCxnSpPr>
        <p:spPr>
          <a:xfrm>
            <a:off x="2280374" y="5195692"/>
            <a:ext cx="851391" cy="0"/>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37" name="Connector: Elbow 36">
            <a:extLst>
              <a:ext uri="{FF2B5EF4-FFF2-40B4-BE49-F238E27FC236}">
                <a16:creationId xmlns:a16="http://schemas.microsoft.com/office/drawing/2014/main" id="{FD748DEC-7967-27E2-00AF-72A3905EAA06}"/>
              </a:ext>
            </a:extLst>
          </p:cNvPr>
          <p:cNvCxnSpPr>
            <a:cxnSpLocks/>
            <a:stCxn id="34" idx="1"/>
            <a:endCxn id="35" idx="1"/>
          </p:cNvCxnSpPr>
          <p:nvPr/>
        </p:nvCxnSpPr>
        <p:spPr>
          <a:xfrm rot="10800000" flipH="1" flipV="1">
            <a:off x="3451509" y="4294931"/>
            <a:ext cx="12701" cy="1781699"/>
          </a:xfrm>
          <a:prstGeom prst="bentConnector3">
            <a:avLst>
              <a:gd name="adj1" fmla="val -1799858"/>
            </a:avLst>
          </a:prstGeom>
          <a:ln w="38100">
            <a:headEnd type="triangle"/>
            <a:tailEnd type="triangle"/>
          </a:ln>
        </p:spPr>
        <p:style>
          <a:lnRef idx="3">
            <a:schemeClr val="accent6"/>
          </a:lnRef>
          <a:fillRef idx="0">
            <a:schemeClr val="accent6"/>
          </a:fillRef>
          <a:effectRef idx="2">
            <a:schemeClr val="accent6"/>
          </a:effectRef>
          <a:fontRef idx="minor">
            <a:schemeClr val="tx1"/>
          </a:fontRef>
        </p:style>
      </p:cxnSp>
      <p:pic>
        <p:nvPicPr>
          <p:cNvPr id="47" name="Google Shape;834;p142">
            <a:extLst>
              <a:ext uri="{FF2B5EF4-FFF2-40B4-BE49-F238E27FC236}">
                <a16:creationId xmlns:a16="http://schemas.microsoft.com/office/drawing/2014/main" id="{E83FD1E5-3A29-5D2E-E2AB-533F0D556680}"/>
              </a:ext>
            </a:extLst>
          </p:cNvPr>
          <p:cNvPicPr preferRelativeResize="0"/>
          <p:nvPr/>
        </p:nvPicPr>
        <p:blipFill>
          <a:blip r:embed="rId4">
            <a:alphaModFix/>
          </a:blip>
          <a:stretch>
            <a:fillRect/>
          </a:stretch>
        </p:blipFill>
        <p:spPr>
          <a:xfrm>
            <a:off x="7455462" y="1909734"/>
            <a:ext cx="4614610" cy="4966544"/>
          </a:xfrm>
          <a:prstGeom prst="rect">
            <a:avLst/>
          </a:prstGeom>
          <a:noFill/>
          <a:ln>
            <a:noFill/>
          </a:ln>
        </p:spPr>
      </p:pic>
      <p:sp>
        <p:nvSpPr>
          <p:cNvPr id="48" name="Rectangle 47">
            <a:extLst>
              <a:ext uri="{FF2B5EF4-FFF2-40B4-BE49-F238E27FC236}">
                <a16:creationId xmlns:a16="http://schemas.microsoft.com/office/drawing/2014/main" id="{2C64620B-4648-5E3B-02A2-6B6F48BCC98D}"/>
              </a:ext>
            </a:extLst>
          </p:cNvPr>
          <p:cNvSpPr/>
          <p:nvPr/>
        </p:nvSpPr>
        <p:spPr>
          <a:xfrm>
            <a:off x="510065" y="4864225"/>
            <a:ext cx="1704992" cy="6629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Gait cycle </a:t>
            </a:r>
            <a:r>
              <a:rPr lang="it-IT" b="1" dirty="0">
                <a:solidFill>
                  <a:schemeClr val="tx1"/>
                </a:solidFill>
              </a:rPr>
              <a:t>(100%)</a:t>
            </a:r>
            <a:endParaRPr lang="en-GB" b="1" dirty="0">
              <a:solidFill>
                <a:schemeClr val="tx1"/>
              </a:solidFill>
            </a:endParaRPr>
          </a:p>
        </p:txBody>
      </p:sp>
      <p:sp>
        <p:nvSpPr>
          <p:cNvPr id="49" name="Rectangle 48">
            <a:extLst>
              <a:ext uri="{FF2B5EF4-FFF2-40B4-BE49-F238E27FC236}">
                <a16:creationId xmlns:a16="http://schemas.microsoft.com/office/drawing/2014/main" id="{5C8A74AE-BCCD-9D91-D43E-D2DBB7FBB807}"/>
              </a:ext>
            </a:extLst>
          </p:cNvPr>
          <p:cNvSpPr/>
          <p:nvPr/>
        </p:nvSpPr>
        <p:spPr>
          <a:xfrm>
            <a:off x="436414" y="2063772"/>
            <a:ext cx="6879082" cy="16342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833"/>
              </a:spcBef>
              <a:buClr>
                <a:schemeClr val="dk1"/>
              </a:buClr>
              <a:buSzPts val="1100"/>
            </a:pPr>
            <a:r>
              <a:rPr lang="en-GB" dirty="0">
                <a:solidFill>
                  <a:schemeClr val="dk1"/>
                </a:solidFill>
                <a:highlight>
                  <a:srgbClr val="C0C0C0"/>
                </a:highlight>
                <a:latin typeface="Times New Roman" panose="02020603050405020304" pitchFamily="18" charset="0"/>
                <a:ea typeface="Inter"/>
                <a:cs typeface="Times New Roman" panose="02020603050405020304" pitchFamily="18" charset="0"/>
                <a:sym typeface="Inter"/>
              </a:rPr>
              <a:t>Gait cycle</a:t>
            </a:r>
            <a:r>
              <a:rPr lang="en-GB" dirty="0">
                <a:solidFill>
                  <a:schemeClr val="dk1"/>
                </a:solidFill>
                <a:latin typeface="Times New Roman" panose="02020603050405020304" pitchFamily="18" charset="0"/>
                <a:ea typeface="Inter"/>
                <a:cs typeface="Times New Roman" panose="02020603050405020304" pitchFamily="18" charset="0"/>
                <a:sym typeface="Inter"/>
              </a:rPr>
              <a:t> is the study of human motion,  focused on the way people walk or run. It is the systematic study of human locomotion using various tools and techniques to assess and quantify the movement patterns and mechanics of walking or running.</a:t>
            </a:r>
          </a:p>
        </p:txBody>
      </p:sp>
    </p:spTree>
    <p:extLst>
      <p:ext uri="{BB962C8B-B14F-4D97-AF65-F5344CB8AC3E}">
        <p14:creationId xmlns:p14="http://schemas.microsoft.com/office/powerpoint/2010/main" val="322096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E431-DDA1-9FF3-1AE6-9EB7971648C7}"/>
              </a:ext>
            </a:extLst>
          </p:cNvPr>
          <p:cNvSpPr>
            <a:spLocks noGrp="1"/>
          </p:cNvSpPr>
          <p:nvPr>
            <p:ph type="title"/>
          </p:nvPr>
        </p:nvSpPr>
        <p:spPr/>
        <p:txBody>
          <a:bodyPr/>
          <a:lstStyle/>
          <a:p>
            <a:r>
              <a:rPr lang="en-US" dirty="0"/>
              <a:t>Introduction</a:t>
            </a:r>
            <a:endParaRPr lang="en-GB" dirty="0"/>
          </a:p>
        </p:txBody>
      </p:sp>
      <p:sp>
        <p:nvSpPr>
          <p:cNvPr id="11" name="Rectangle 10">
            <a:extLst>
              <a:ext uri="{FF2B5EF4-FFF2-40B4-BE49-F238E27FC236}">
                <a16:creationId xmlns:a16="http://schemas.microsoft.com/office/drawing/2014/main" id="{FCABD003-70E3-B81E-E89F-F0E21FB5287D}"/>
              </a:ext>
            </a:extLst>
          </p:cNvPr>
          <p:cNvSpPr/>
          <p:nvPr/>
        </p:nvSpPr>
        <p:spPr>
          <a:xfrm>
            <a:off x="7020664" y="1871302"/>
            <a:ext cx="3550759" cy="199971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In general, we can choose any one of these seven events in the figure and define the gait cycle, as it starts </a:t>
            </a:r>
            <a:r>
              <a:rPr lang="it-IT" dirty="0"/>
              <a:t>for instance</a:t>
            </a:r>
            <a:r>
              <a:rPr lang="en-GB" dirty="0"/>
              <a:t> from the </a:t>
            </a:r>
            <a:r>
              <a:rPr lang="en-GB" dirty="0" err="1"/>
              <a:t>begining</a:t>
            </a:r>
            <a:r>
              <a:rPr lang="en-GB" dirty="0"/>
              <a:t> of </a:t>
            </a:r>
            <a:r>
              <a:rPr lang="it-IT" dirty="0"/>
              <a:t>‘inital contact’ of the right foot until the right foot touches the ground again</a:t>
            </a:r>
            <a:endParaRPr lang="en-GB" dirty="0"/>
          </a:p>
        </p:txBody>
      </p:sp>
      <p:sp>
        <p:nvSpPr>
          <p:cNvPr id="12" name="Rectangle 11">
            <a:extLst>
              <a:ext uri="{FF2B5EF4-FFF2-40B4-BE49-F238E27FC236}">
                <a16:creationId xmlns:a16="http://schemas.microsoft.com/office/drawing/2014/main" id="{D6102EEA-840F-C09F-7D77-8B8C6716D068}"/>
              </a:ext>
            </a:extLst>
          </p:cNvPr>
          <p:cNvSpPr/>
          <p:nvPr/>
        </p:nvSpPr>
        <p:spPr>
          <a:xfrm>
            <a:off x="7020664" y="4624279"/>
            <a:ext cx="3550759" cy="199971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Every term of this cycle has its different physical anatomical characteristics which we will analyze it during the expermint.</a:t>
            </a:r>
            <a:endParaRPr lang="en-GB" dirty="0"/>
          </a:p>
        </p:txBody>
      </p:sp>
      <p:sp>
        <p:nvSpPr>
          <p:cNvPr id="13" name="Arrow: Down 12">
            <a:extLst>
              <a:ext uri="{FF2B5EF4-FFF2-40B4-BE49-F238E27FC236}">
                <a16:creationId xmlns:a16="http://schemas.microsoft.com/office/drawing/2014/main" id="{5157BEF0-1BA8-B2AF-AF63-418199C4FC46}"/>
              </a:ext>
            </a:extLst>
          </p:cNvPr>
          <p:cNvSpPr/>
          <p:nvPr/>
        </p:nvSpPr>
        <p:spPr>
          <a:xfrm>
            <a:off x="8645724" y="4026358"/>
            <a:ext cx="300637" cy="442396"/>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oogle Shape;145;p4">
            <a:extLst>
              <a:ext uri="{FF2B5EF4-FFF2-40B4-BE49-F238E27FC236}">
                <a16:creationId xmlns:a16="http://schemas.microsoft.com/office/drawing/2014/main" id="{31AB9121-84EA-A4AC-A54D-CCA7A4FBE559}"/>
              </a:ext>
            </a:extLst>
          </p:cNvPr>
          <p:cNvPicPr preferRelativeResize="0"/>
          <p:nvPr/>
        </p:nvPicPr>
        <p:blipFill rotWithShape="1">
          <a:blip r:embed="rId2">
            <a:alphaModFix/>
          </a:blip>
          <a:srcRect/>
          <a:stretch/>
        </p:blipFill>
        <p:spPr>
          <a:xfrm>
            <a:off x="292645" y="1921018"/>
            <a:ext cx="4427253" cy="4034685"/>
          </a:xfrm>
          <a:prstGeom prst="rect">
            <a:avLst/>
          </a:prstGeom>
          <a:noFill/>
          <a:ln>
            <a:noFill/>
          </a:ln>
        </p:spPr>
      </p:pic>
      <p:sp>
        <p:nvSpPr>
          <p:cNvPr id="15" name="CasellaDiTesto 8">
            <a:extLst>
              <a:ext uri="{FF2B5EF4-FFF2-40B4-BE49-F238E27FC236}">
                <a16:creationId xmlns:a16="http://schemas.microsoft.com/office/drawing/2014/main" id="{1D2EF786-ECE1-F73F-2BDF-5DBAFBFA16CE}"/>
              </a:ext>
            </a:extLst>
          </p:cNvPr>
          <p:cNvSpPr txBox="1"/>
          <p:nvPr/>
        </p:nvSpPr>
        <p:spPr>
          <a:xfrm>
            <a:off x="425354" y="6069098"/>
            <a:ext cx="4391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ea typeface="+mn-lt"/>
                <a:cs typeface="+mn-lt"/>
              </a:rPr>
              <a:t>Figure 1:</a:t>
            </a:r>
            <a:r>
              <a:rPr lang="it-IT" dirty="0">
                <a:ea typeface="+mn-lt"/>
                <a:cs typeface="+mn-lt"/>
              </a:rPr>
              <a:t> Positions of the legs during a single gait cycle by the right leg.</a:t>
            </a:r>
            <a:endParaRPr lang="it-IT" dirty="0"/>
          </a:p>
        </p:txBody>
      </p:sp>
    </p:spTree>
    <p:extLst>
      <p:ext uri="{BB962C8B-B14F-4D97-AF65-F5344CB8AC3E}">
        <p14:creationId xmlns:p14="http://schemas.microsoft.com/office/powerpoint/2010/main" val="163840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392DE-5793-1640-D4DE-CCBDE831493D}"/>
              </a:ext>
            </a:extLst>
          </p:cNvPr>
          <p:cNvSpPr>
            <a:spLocks noGrp="1"/>
          </p:cNvSpPr>
          <p:nvPr>
            <p:ph type="title"/>
          </p:nvPr>
        </p:nvSpPr>
        <p:spPr/>
        <p:txBody>
          <a:bodyPr/>
          <a:lstStyle/>
          <a:p>
            <a:r>
              <a:rPr lang="en-US" dirty="0"/>
              <a:t>Introduction</a:t>
            </a:r>
            <a:endParaRPr lang="en-GB" dirty="0"/>
          </a:p>
        </p:txBody>
      </p:sp>
      <p:sp>
        <p:nvSpPr>
          <p:cNvPr id="6" name="TextBox 5">
            <a:extLst>
              <a:ext uri="{FF2B5EF4-FFF2-40B4-BE49-F238E27FC236}">
                <a16:creationId xmlns:a16="http://schemas.microsoft.com/office/drawing/2014/main" id="{4E580F9B-7BE3-ED8C-4FA8-AE94F0410665}"/>
              </a:ext>
            </a:extLst>
          </p:cNvPr>
          <p:cNvSpPr txBox="1"/>
          <p:nvPr/>
        </p:nvSpPr>
        <p:spPr>
          <a:xfrm>
            <a:off x="304800" y="1789458"/>
            <a:ext cx="11582400" cy="707886"/>
          </a:xfrm>
          <a:prstGeom prst="rect">
            <a:avLst/>
          </a:prstGeom>
          <a:noFill/>
        </p:spPr>
        <p:txBody>
          <a:bodyPr wrap="square" rtlCol="0">
            <a:spAutoFit/>
          </a:bodyPr>
          <a:lstStyle/>
          <a:p>
            <a:r>
              <a:rPr lang="en-GB" sz="2000" dirty="0"/>
              <a:t>In normal gait there is a natural symmetry between the left and right sides, but in pathological gait an asymmetrical pattern very often exists. </a:t>
            </a:r>
          </a:p>
        </p:txBody>
      </p:sp>
      <p:sp>
        <p:nvSpPr>
          <p:cNvPr id="7" name="TextBox 6">
            <a:extLst>
              <a:ext uri="{FF2B5EF4-FFF2-40B4-BE49-F238E27FC236}">
                <a16:creationId xmlns:a16="http://schemas.microsoft.com/office/drawing/2014/main" id="{151A30A0-612B-C4BE-FACC-62C7AF1A9162}"/>
              </a:ext>
            </a:extLst>
          </p:cNvPr>
          <p:cNvSpPr txBox="1"/>
          <p:nvPr/>
        </p:nvSpPr>
        <p:spPr>
          <a:xfrm>
            <a:off x="304800" y="5985536"/>
            <a:ext cx="11582400" cy="707886"/>
          </a:xfrm>
          <a:prstGeom prst="rect">
            <a:avLst/>
          </a:prstGeom>
          <a:noFill/>
        </p:spPr>
        <p:txBody>
          <a:bodyPr wrap="square" rtlCol="0">
            <a:spAutoFit/>
          </a:bodyPr>
          <a:lstStyle/>
          <a:p>
            <a:pPr algn="l"/>
            <a:r>
              <a:rPr lang="en-GB" sz="2000" dirty="0"/>
              <a:t>With normal subjects, the two step lengths will be approximately equal, but with certain patients (such as those with pathological gait), there will be an asymmetry between the left and right sides.</a:t>
            </a:r>
            <a:endParaRPr lang="en-US" sz="2000" dirty="0"/>
          </a:p>
        </p:txBody>
      </p:sp>
      <p:pic>
        <p:nvPicPr>
          <p:cNvPr id="13" name="Picture 12">
            <a:extLst>
              <a:ext uri="{FF2B5EF4-FFF2-40B4-BE49-F238E27FC236}">
                <a16:creationId xmlns:a16="http://schemas.microsoft.com/office/drawing/2014/main" id="{9ABA03DD-7BF5-C51A-9535-57BE261060EA}"/>
              </a:ext>
            </a:extLst>
          </p:cNvPr>
          <p:cNvPicPr>
            <a:picLocks noChangeAspect="1"/>
          </p:cNvPicPr>
          <p:nvPr/>
        </p:nvPicPr>
        <p:blipFill>
          <a:blip r:embed="rId2"/>
          <a:stretch>
            <a:fillRect/>
          </a:stretch>
        </p:blipFill>
        <p:spPr>
          <a:xfrm>
            <a:off x="304801" y="2497344"/>
            <a:ext cx="11306008" cy="3308383"/>
          </a:xfrm>
          <a:prstGeom prst="rect">
            <a:avLst/>
          </a:prstGeom>
        </p:spPr>
      </p:pic>
    </p:spTree>
    <p:extLst>
      <p:ext uri="{BB962C8B-B14F-4D97-AF65-F5344CB8AC3E}">
        <p14:creationId xmlns:p14="http://schemas.microsoft.com/office/powerpoint/2010/main" val="165228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DB7F-D013-3C4E-47F4-BA16665C48F3}"/>
              </a:ext>
            </a:extLst>
          </p:cNvPr>
          <p:cNvSpPr>
            <a:spLocks noGrp="1"/>
          </p:cNvSpPr>
          <p:nvPr>
            <p:ph type="title"/>
          </p:nvPr>
        </p:nvSpPr>
        <p:spPr/>
        <p:txBody>
          <a:bodyPr/>
          <a:lstStyle/>
          <a:p>
            <a:r>
              <a:rPr lang="en-US" dirty="0"/>
              <a:t>Introduction</a:t>
            </a:r>
            <a:endParaRPr lang="en-GB" dirty="0"/>
          </a:p>
        </p:txBody>
      </p:sp>
      <p:pic>
        <p:nvPicPr>
          <p:cNvPr id="7" name="Immagine 4" descr="Immagine che contiene diagramma&#10;&#10;Descrizione generata automaticamente">
            <a:extLst>
              <a:ext uri="{FF2B5EF4-FFF2-40B4-BE49-F238E27FC236}">
                <a16:creationId xmlns:a16="http://schemas.microsoft.com/office/drawing/2014/main" id="{486A88F1-3BA5-BAD9-80A3-5A02C3D21FF8}"/>
              </a:ext>
            </a:extLst>
          </p:cNvPr>
          <p:cNvPicPr>
            <a:picLocks noChangeAspect="1"/>
          </p:cNvPicPr>
          <p:nvPr/>
        </p:nvPicPr>
        <p:blipFill>
          <a:blip r:embed="rId3"/>
          <a:srcRect b="39894"/>
          <a:stretch>
            <a:fillRect/>
          </a:stretch>
        </p:blipFill>
        <p:spPr>
          <a:xfrm>
            <a:off x="452284" y="1805759"/>
            <a:ext cx="5927763" cy="2385674"/>
          </a:xfrm>
          <a:prstGeom prst="rect">
            <a:avLst/>
          </a:prstGeom>
          <a:ln>
            <a:solidFill>
              <a:schemeClr val="accent6">
                <a:lumMod val="50000"/>
              </a:schemeClr>
            </a:solidFill>
          </a:ln>
        </p:spPr>
      </p:pic>
      <p:graphicFrame>
        <p:nvGraphicFramePr>
          <p:cNvPr id="8" name="Table 7">
            <a:extLst>
              <a:ext uri="{FF2B5EF4-FFF2-40B4-BE49-F238E27FC236}">
                <a16:creationId xmlns:a16="http://schemas.microsoft.com/office/drawing/2014/main" id="{06BAB338-A3B8-AA54-8E3A-6909D0DFD1F0}"/>
              </a:ext>
            </a:extLst>
          </p:cNvPr>
          <p:cNvGraphicFramePr>
            <a:graphicFrameLocks noGrp="1"/>
          </p:cNvGraphicFramePr>
          <p:nvPr>
            <p:extLst>
              <p:ext uri="{D42A27DB-BD31-4B8C-83A1-F6EECF244321}">
                <p14:modId xmlns:p14="http://schemas.microsoft.com/office/powerpoint/2010/main" val="766901968"/>
              </p:ext>
            </p:extLst>
          </p:nvPr>
        </p:nvGraphicFramePr>
        <p:xfrm>
          <a:off x="6380046" y="1805759"/>
          <a:ext cx="5359671" cy="4932229"/>
        </p:xfrm>
        <a:graphic>
          <a:graphicData uri="http://schemas.openxmlformats.org/drawingml/2006/table">
            <a:tbl>
              <a:tblPr firstRow="1" bandRow="1">
                <a:tableStyleId>{5C22544A-7EE6-4342-B048-85BDC9FD1C3A}</a:tableStyleId>
              </a:tblPr>
              <a:tblGrid>
                <a:gridCol w="1786557">
                  <a:extLst>
                    <a:ext uri="{9D8B030D-6E8A-4147-A177-3AD203B41FA5}">
                      <a16:colId xmlns:a16="http://schemas.microsoft.com/office/drawing/2014/main" val="1053168415"/>
                    </a:ext>
                  </a:extLst>
                </a:gridCol>
                <a:gridCol w="1786557">
                  <a:extLst>
                    <a:ext uri="{9D8B030D-6E8A-4147-A177-3AD203B41FA5}">
                      <a16:colId xmlns:a16="http://schemas.microsoft.com/office/drawing/2014/main" val="111107775"/>
                    </a:ext>
                  </a:extLst>
                </a:gridCol>
                <a:gridCol w="1786557">
                  <a:extLst>
                    <a:ext uri="{9D8B030D-6E8A-4147-A177-3AD203B41FA5}">
                      <a16:colId xmlns:a16="http://schemas.microsoft.com/office/drawing/2014/main" val="1653471653"/>
                    </a:ext>
                  </a:extLst>
                </a:gridCol>
              </a:tblGrid>
              <a:tr h="606769">
                <a:tc>
                  <a:txBody>
                    <a:bodyPr/>
                    <a:lstStyle/>
                    <a:p>
                      <a:r>
                        <a:rPr lang="en-GB" b="1" dirty="0"/>
                        <a:t>Phase</a:t>
                      </a:r>
                      <a:endParaRPr lang="en-GB" dirty="0"/>
                    </a:p>
                  </a:txBody>
                  <a:tcPr anchor="ctr">
                    <a:solidFill>
                      <a:schemeClr val="tx2"/>
                    </a:solidFill>
                  </a:tcPr>
                </a:tc>
                <a:tc>
                  <a:txBody>
                    <a:bodyPr/>
                    <a:lstStyle/>
                    <a:p>
                      <a:r>
                        <a:rPr lang="en-GB" b="1" dirty="0"/>
                        <a:t>Time in Cycle</a:t>
                      </a:r>
                      <a:endParaRPr lang="en-GB" dirty="0"/>
                    </a:p>
                  </a:txBody>
                  <a:tcPr anchor="ctr">
                    <a:solidFill>
                      <a:schemeClr val="tx2"/>
                    </a:solidFill>
                  </a:tcPr>
                </a:tc>
                <a:tc>
                  <a:txBody>
                    <a:bodyPr/>
                    <a:lstStyle/>
                    <a:p>
                      <a:r>
                        <a:rPr lang="en-GB" b="1" dirty="0"/>
                        <a:t>Main Events</a:t>
                      </a:r>
                      <a:endParaRPr lang="en-GB" dirty="0"/>
                    </a:p>
                  </a:txBody>
                  <a:tcPr anchor="ctr">
                    <a:solidFill>
                      <a:schemeClr val="tx2"/>
                    </a:solidFill>
                  </a:tcPr>
                </a:tc>
                <a:extLst>
                  <a:ext uri="{0D108BD9-81ED-4DB2-BD59-A6C34878D82A}">
                    <a16:rowId xmlns:a16="http://schemas.microsoft.com/office/drawing/2014/main" val="144786108"/>
                  </a:ext>
                </a:extLst>
              </a:tr>
              <a:tr h="2394451">
                <a:tc>
                  <a:txBody>
                    <a:bodyPr/>
                    <a:lstStyle/>
                    <a:p>
                      <a:r>
                        <a:rPr lang="en-GB" b="1"/>
                        <a:t>Stance</a:t>
                      </a:r>
                      <a:endParaRPr lang="en-GB"/>
                    </a:p>
                  </a:txBody>
                  <a:tcPr anchor="ctr"/>
                </a:tc>
                <a:tc>
                  <a:txBody>
                    <a:bodyPr/>
                    <a:lstStyle/>
                    <a:p>
                      <a:r>
                        <a:rPr lang="en-GB" dirty="0"/>
                        <a:t>0% – 60%</a:t>
                      </a:r>
                    </a:p>
                  </a:txBody>
                  <a:tcPr anchor="ctr"/>
                </a:tc>
                <a:tc>
                  <a:txBody>
                    <a:bodyPr/>
                    <a:lstStyle/>
                    <a:p>
                      <a:r>
                        <a:rPr lang="en-GB" dirty="0"/>
                        <a:t>1-Initial Contact</a:t>
                      </a:r>
                    </a:p>
                    <a:p>
                      <a:r>
                        <a:rPr lang="en-GB" dirty="0"/>
                        <a:t>2-Foot Flat </a:t>
                      </a:r>
                    </a:p>
                    <a:p>
                      <a:r>
                        <a:rPr lang="en-GB" dirty="0"/>
                        <a:t>3-Mid Stance </a:t>
                      </a:r>
                    </a:p>
                    <a:p>
                      <a:r>
                        <a:rPr lang="en-GB" dirty="0"/>
                        <a:t>4-Heel Off</a:t>
                      </a:r>
                    </a:p>
                    <a:p>
                      <a:r>
                        <a:rPr lang="en-GB" dirty="0"/>
                        <a:t>5-Opposite Initial Contact </a:t>
                      </a:r>
                    </a:p>
                    <a:p>
                      <a:r>
                        <a:rPr lang="en-GB" dirty="0"/>
                        <a:t>6-Toe Off </a:t>
                      </a:r>
                    </a:p>
                  </a:txBody>
                  <a:tcPr anchor="ctr"/>
                </a:tc>
                <a:extLst>
                  <a:ext uri="{0D108BD9-81ED-4DB2-BD59-A6C34878D82A}">
                    <a16:rowId xmlns:a16="http://schemas.microsoft.com/office/drawing/2014/main" val="2185764043"/>
                  </a:ext>
                </a:extLst>
              </a:tr>
              <a:tr h="1931009">
                <a:tc>
                  <a:txBody>
                    <a:bodyPr/>
                    <a:lstStyle/>
                    <a:p>
                      <a:r>
                        <a:rPr lang="en-GB" b="1" dirty="0"/>
                        <a:t>Swing</a:t>
                      </a:r>
                      <a:endParaRPr lang="en-GB" dirty="0"/>
                    </a:p>
                  </a:txBody>
                  <a:tcPr anchor="ctr"/>
                </a:tc>
                <a:tc>
                  <a:txBody>
                    <a:bodyPr/>
                    <a:lstStyle/>
                    <a:p>
                      <a:r>
                        <a:rPr lang="en-GB" dirty="0"/>
                        <a:t>60% – 100%</a:t>
                      </a:r>
                    </a:p>
                  </a:txBody>
                  <a:tcPr anchor="ctr"/>
                </a:tc>
                <a:tc>
                  <a:txBody>
                    <a:bodyPr/>
                    <a:lstStyle/>
                    <a:p>
                      <a:r>
                        <a:rPr lang="en-GB" dirty="0"/>
                        <a:t>1-Toe Off </a:t>
                      </a:r>
                    </a:p>
                    <a:p>
                      <a:r>
                        <a:rPr lang="en-GB" dirty="0"/>
                        <a:t>2-Feet Adjacent 3-Tibia Vertical 4-Next Cycle Initial Contact</a:t>
                      </a:r>
                    </a:p>
                  </a:txBody>
                  <a:tcPr anchor="ctr"/>
                </a:tc>
                <a:extLst>
                  <a:ext uri="{0D108BD9-81ED-4DB2-BD59-A6C34878D82A}">
                    <a16:rowId xmlns:a16="http://schemas.microsoft.com/office/drawing/2014/main" val="2803025134"/>
                  </a:ext>
                </a:extLst>
              </a:tr>
            </a:tbl>
          </a:graphicData>
        </a:graphic>
      </p:graphicFrame>
      <p:sp>
        <p:nvSpPr>
          <p:cNvPr id="9" name="Rectangle 8">
            <a:extLst>
              <a:ext uri="{FF2B5EF4-FFF2-40B4-BE49-F238E27FC236}">
                <a16:creationId xmlns:a16="http://schemas.microsoft.com/office/drawing/2014/main" id="{8D06E1C6-5CD4-43AA-F17B-F22350EB56F9}"/>
              </a:ext>
            </a:extLst>
          </p:cNvPr>
          <p:cNvSpPr/>
          <p:nvPr/>
        </p:nvSpPr>
        <p:spPr>
          <a:xfrm>
            <a:off x="452282" y="4191433"/>
            <a:ext cx="5927763" cy="2546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it-IT" dirty="0">
                <a:solidFill>
                  <a:srgbClr val="FFFF00"/>
                </a:solidFill>
                <a:latin typeface="Calibri"/>
                <a:ea typeface="Charis"/>
                <a:cs typeface="Charis"/>
              </a:rPr>
              <a:t>The stance phase </a:t>
            </a:r>
            <a:r>
              <a:rPr lang="it-IT" dirty="0">
                <a:latin typeface="Calibri"/>
                <a:ea typeface="Charis"/>
                <a:cs typeface="Charis"/>
              </a:rPr>
              <a:t>lasts from initial contact to toe off. It is subdivided into: Loading response, Mid-stance, Terminal stance, Pre-swing.  </a:t>
            </a:r>
            <a:r>
              <a:rPr lang="it-IT" dirty="0">
                <a:ea typeface="+mn-lt"/>
                <a:cs typeface="+mn-lt"/>
              </a:rPr>
              <a:t>The </a:t>
            </a:r>
            <a:r>
              <a:rPr lang="it-IT" dirty="0">
                <a:solidFill>
                  <a:srgbClr val="FFFF00"/>
                </a:solidFill>
                <a:ea typeface="+mn-lt"/>
                <a:cs typeface="+mn-lt"/>
              </a:rPr>
              <a:t>swing phase </a:t>
            </a:r>
            <a:r>
              <a:rPr lang="it-IT" dirty="0">
                <a:ea typeface="+mn-lt"/>
                <a:cs typeface="+mn-lt"/>
              </a:rPr>
              <a:t>lasts from toe off to the next initial contact. It is subdivided into: Initial swing,  Mid-swing, Terminal swing.</a:t>
            </a:r>
          </a:p>
          <a:p>
            <a:pPr algn="just"/>
            <a:r>
              <a:rPr lang="it-IT" dirty="0">
                <a:ea typeface="+mn-lt"/>
                <a:cs typeface="+mn-lt"/>
              </a:rPr>
              <a:t>The duration of a complete gait cycle is known as the</a:t>
            </a:r>
            <a:r>
              <a:rPr lang="it-IT" dirty="0">
                <a:solidFill>
                  <a:srgbClr val="FF0000"/>
                </a:solidFill>
                <a:ea typeface="+mn-lt"/>
                <a:cs typeface="+mn-lt"/>
              </a:rPr>
              <a:t> </a:t>
            </a:r>
            <a:r>
              <a:rPr lang="it-IT" i="1" dirty="0">
                <a:solidFill>
                  <a:srgbClr val="FFFF00"/>
                </a:solidFill>
                <a:ea typeface="+mn-lt"/>
                <a:cs typeface="+mn-lt"/>
              </a:rPr>
              <a:t>cycle time</a:t>
            </a:r>
            <a:r>
              <a:rPr lang="it-IT" dirty="0">
                <a:ea typeface="+mn-lt"/>
                <a:cs typeface="+mn-lt"/>
              </a:rPr>
              <a:t>, which is divided into </a:t>
            </a:r>
            <a:r>
              <a:rPr lang="it-IT" i="1" dirty="0">
                <a:ea typeface="+mn-lt"/>
                <a:cs typeface="+mn-lt"/>
              </a:rPr>
              <a:t>stance time</a:t>
            </a:r>
            <a:r>
              <a:rPr lang="it-IT" dirty="0">
                <a:ea typeface="+mn-lt"/>
                <a:cs typeface="+mn-lt"/>
              </a:rPr>
              <a:t> and </a:t>
            </a:r>
            <a:r>
              <a:rPr lang="it-IT" i="1" dirty="0">
                <a:ea typeface="+mn-lt"/>
                <a:cs typeface="+mn-lt"/>
              </a:rPr>
              <a:t>swing time</a:t>
            </a:r>
            <a:r>
              <a:rPr lang="it-IT" dirty="0">
                <a:ea typeface="+mn-lt"/>
                <a:cs typeface="+mn-lt"/>
              </a:rPr>
              <a:t>. </a:t>
            </a:r>
            <a:endParaRPr lang="it-IT" dirty="0">
              <a:cs typeface="Calibri"/>
            </a:endParaRPr>
          </a:p>
        </p:txBody>
      </p:sp>
    </p:spTree>
    <p:extLst>
      <p:ext uri="{BB962C8B-B14F-4D97-AF65-F5344CB8AC3E}">
        <p14:creationId xmlns:p14="http://schemas.microsoft.com/office/powerpoint/2010/main" val="388873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2" name="Rectangle 2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1F5B063-1037-D009-5603-6EB3A54E70F3}"/>
              </a:ext>
            </a:extLst>
          </p:cNvPr>
          <p:cNvPicPr>
            <a:picLocks noChangeAspect="1"/>
          </p:cNvPicPr>
          <p:nvPr/>
        </p:nvPicPr>
        <p:blipFill>
          <a:blip r:embed="rId2"/>
          <a:srcRect r="-3" b="738"/>
          <a:stretch>
            <a:fillRect/>
          </a:stretch>
        </p:blipFill>
        <p:spPr>
          <a:xfrm>
            <a:off x="446534" y="723899"/>
            <a:ext cx="7498616" cy="5676901"/>
          </a:xfrm>
          <a:prstGeom prst="rect">
            <a:avLst/>
          </a:prstGeom>
        </p:spPr>
      </p:pic>
      <p:sp>
        <p:nvSpPr>
          <p:cNvPr id="24" name="Rectangle 2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8147E0E9-3880-1BE6-4565-7CD97D3CA101}"/>
              </a:ext>
            </a:extLst>
          </p:cNvPr>
          <p:cNvSpPr txBox="1"/>
          <p:nvPr/>
        </p:nvSpPr>
        <p:spPr>
          <a:xfrm>
            <a:off x="8296275" y="1419225"/>
            <a:ext cx="3081576" cy="2085869"/>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800" cap="all" dirty="0">
                <a:solidFill>
                  <a:srgbClr val="FFFFFF"/>
                </a:solidFill>
                <a:latin typeface="+mj-lt"/>
                <a:ea typeface="+mj-ea"/>
                <a:cs typeface="+mj-cs"/>
              </a:rPr>
              <a:t>Human Balance </a:t>
            </a:r>
          </a:p>
          <a:p>
            <a:pPr>
              <a:lnSpc>
                <a:spcPct val="90000"/>
              </a:lnSpc>
              <a:spcBef>
                <a:spcPct val="0"/>
              </a:spcBef>
              <a:spcAft>
                <a:spcPts val="600"/>
              </a:spcAft>
            </a:pPr>
            <a:r>
              <a:rPr lang="en-US" sz="2800" cap="all" dirty="0">
                <a:solidFill>
                  <a:srgbClr val="FFFFFF"/>
                </a:solidFill>
                <a:latin typeface="+mj-lt"/>
                <a:ea typeface="+mj-ea"/>
                <a:cs typeface="+mj-cs"/>
              </a:rPr>
              <a:t>and Posture Control Analysis</a:t>
            </a:r>
          </a:p>
        </p:txBody>
      </p:sp>
      <p:grpSp>
        <p:nvGrpSpPr>
          <p:cNvPr id="26" name="Group 2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7" name="Rectangle 2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Tree>
    <p:extLst>
      <p:ext uri="{BB962C8B-B14F-4D97-AF65-F5344CB8AC3E}">
        <p14:creationId xmlns:p14="http://schemas.microsoft.com/office/powerpoint/2010/main" val="3717615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4D04-C222-C49C-B729-E107FFF374F7}"/>
              </a:ext>
            </a:extLst>
          </p:cNvPr>
          <p:cNvSpPr>
            <a:spLocks noGrp="1"/>
          </p:cNvSpPr>
          <p:nvPr>
            <p:ph type="title"/>
          </p:nvPr>
        </p:nvSpPr>
        <p:spPr/>
        <p:txBody>
          <a:bodyPr/>
          <a:lstStyle/>
          <a:p>
            <a:r>
              <a:rPr lang="en-US" dirty="0"/>
              <a:t>Introduction</a:t>
            </a:r>
            <a:endParaRPr lang="en-GB" dirty="0"/>
          </a:p>
        </p:txBody>
      </p:sp>
      <p:sp>
        <p:nvSpPr>
          <p:cNvPr id="14" name="Rectangle 13">
            <a:extLst>
              <a:ext uri="{FF2B5EF4-FFF2-40B4-BE49-F238E27FC236}">
                <a16:creationId xmlns:a16="http://schemas.microsoft.com/office/drawing/2014/main" id="{7F7B1768-6210-E0C1-303C-340F390C54DF}"/>
              </a:ext>
            </a:extLst>
          </p:cNvPr>
          <p:cNvSpPr/>
          <p:nvPr/>
        </p:nvSpPr>
        <p:spPr>
          <a:xfrm>
            <a:off x="366251" y="2542242"/>
            <a:ext cx="3419170" cy="594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dk1"/>
                </a:solidFill>
                <a:latin typeface="Times New Roman" panose="02020603050405020304" pitchFamily="18" charset="0"/>
                <a:ea typeface="Inter"/>
                <a:cs typeface="Times New Roman" panose="02020603050405020304" pitchFamily="18" charset="0"/>
                <a:sym typeface="Inter"/>
              </a:rPr>
              <a:t>Single support</a:t>
            </a:r>
            <a:endParaRPr lang="en-GB" sz="2400" dirty="0"/>
          </a:p>
        </p:txBody>
      </p:sp>
      <p:sp>
        <p:nvSpPr>
          <p:cNvPr id="15" name="Rectangle 14">
            <a:extLst>
              <a:ext uri="{FF2B5EF4-FFF2-40B4-BE49-F238E27FC236}">
                <a16:creationId xmlns:a16="http://schemas.microsoft.com/office/drawing/2014/main" id="{69A510E5-017E-6BC9-C566-297C87269378}"/>
              </a:ext>
            </a:extLst>
          </p:cNvPr>
          <p:cNvSpPr/>
          <p:nvPr/>
        </p:nvSpPr>
        <p:spPr>
          <a:xfrm>
            <a:off x="366251" y="3667432"/>
            <a:ext cx="3419170" cy="3098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is the period of time when only one foot is in contact with the ground, which is equal to</a:t>
            </a:r>
            <a:br>
              <a:rPr lang="en-GB"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br>
            <a:r>
              <a:rPr lang="en-GB"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 the swing phase of the other limb.</a:t>
            </a:r>
            <a:endParaRPr lang="en-GB" dirty="0">
              <a:solidFill>
                <a:schemeClr val="accent4">
                  <a:lumMod val="20000"/>
                  <a:lumOff val="80000"/>
                </a:schemeClr>
              </a:solidFill>
            </a:endParaRPr>
          </a:p>
        </p:txBody>
      </p:sp>
      <p:sp>
        <p:nvSpPr>
          <p:cNvPr id="16" name="Arrow: Down 15">
            <a:extLst>
              <a:ext uri="{FF2B5EF4-FFF2-40B4-BE49-F238E27FC236}">
                <a16:creationId xmlns:a16="http://schemas.microsoft.com/office/drawing/2014/main" id="{3511BAA4-272F-CD07-5E89-E06ACFB79308}"/>
              </a:ext>
            </a:extLst>
          </p:cNvPr>
          <p:cNvSpPr/>
          <p:nvPr/>
        </p:nvSpPr>
        <p:spPr>
          <a:xfrm>
            <a:off x="2011926" y="3224981"/>
            <a:ext cx="127819" cy="373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46D542E-C849-B268-6E08-745F989E1A60}"/>
              </a:ext>
            </a:extLst>
          </p:cNvPr>
          <p:cNvSpPr/>
          <p:nvPr/>
        </p:nvSpPr>
        <p:spPr>
          <a:xfrm>
            <a:off x="3969773" y="2542242"/>
            <a:ext cx="3837038" cy="594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dk1"/>
                </a:solidFill>
                <a:latin typeface="Times New Roman" panose="02020603050405020304" pitchFamily="18" charset="0"/>
                <a:ea typeface="Inter"/>
                <a:cs typeface="Times New Roman" panose="02020603050405020304" pitchFamily="18" charset="0"/>
                <a:sym typeface="Inter"/>
              </a:rPr>
              <a:t>Double support</a:t>
            </a:r>
            <a:endParaRPr lang="en-GB" sz="2400" dirty="0"/>
          </a:p>
        </p:txBody>
      </p:sp>
      <p:sp>
        <p:nvSpPr>
          <p:cNvPr id="18" name="Rectangle 17">
            <a:extLst>
              <a:ext uri="{FF2B5EF4-FFF2-40B4-BE49-F238E27FC236}">
                <a16:creationId xmlns:a16="http://schemas.microsoft.com/office/drawing/2014/main" id="{103C84E2-F4FE-EC80-1E37-48641E351AF9}"/>
              </a:ext>
            </a:extLst>
          </p:cNvPr>
          <p:cNvSpPr/>
          <p:nvPr/>
        </p:nvSpPr>
        <p:spPr>
          <a:xfrm>
            <a:off x="3969773" y="3667432"/>
            <a:ext cx="3837039" cy="3098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which also known as </a:t>
            </a:r>
            <a:r>
              <a:rPr lang="en-GB" i="1"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double limb stance </a:t>
            </a:r>
            <a:r>
              <a:rPr lang="en-GB"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is the period of time when both feet are in contact with the ground. This occurs</a:t>
            </a:r>
            <a:r>
              <a:rPr lang="en-GB" dirty="0">
                <a:solidFill>
                  <a:schemeClr val="accent4">
                    <a:lumMod val="20000"/>
                    <a:lumOff val="80000"/>
                  </a:schemeClr>
                </a:solidFill>
                <a:highlight>
                  <a:srgbClr val="C0C0C0"/>
                </a:highlight>
                <a:latin typeface="Times New Roman" panose="02020603050405020304" pitchFamily="18" charset="0"/>
                <a:ea typeface="Inter"/>
                <a:cs typeface="Times New Roman" panose="02020603050405020304" pitchFamily="18" charset="0"/>
                <a:sym typeface="Inter"/>
              </a:rPr>
              <a:t> twice </a:t>
            </a:r>
            <a:r>
              <a:rPr lang="en-GB"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in the gait cycle, at the beginning and end of the stance phase. In each double support phase, one foot is forward (known as </a:t>
            </a:r>
            <a:r>
              <a:rPr lang="en-GB" i="1"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leading leg</a:t>
            </a:r>
            <a:r>
              <a:rPr lang="en-GB"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 having just landed on the ground, and the other one is backward (known as </a:t>
            </a:r>
            <a:r>
              <a:rPr lang="en-GB" i="1"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trailing leg</a:t>
            </a:r>
            <a:r>
              <a:rPr lang="en-GB" dirty="0">
                <a:solidFill>
                  <a:schemeClr val="accent4">
                    <a:lumMod val="20000"/>
                    <a:lumOff val="80000"/>
                  </a:schemeClr>
                </a:solidFill>
                <a:latin typeface="Times New Roman" panose="02020603050405020304" pitchFamily="18" charset="0"/>
                <a:ea typeface="Inter"/>
                <a:cs typeface="Times New Roman" panose="02020603050405020304" pitchFamily="18" charset="0"/>
                <a:sym typeface="Inter"/>
              </a:rPr>
              <a:t>), being just about to leave the ground.</a:t>
            </a:r>
            <a:endParaRPr lang="en-GB" dirty="0">
              <a:solidFill>
                <a:schemeClr val="accent4">
                  <a:lumMod val="20000"/>
                  <a:lumOff val="80000"/>
                </a:schemeClr>
              </a:solidFill>
            </a:endParaRPr>
          </a:p>
        </p:txBody>
      </p:sp>
      <p:pic>
        <p:nvPicPr>
          <p:cNvPr id="19" name="Google Shape;878;p148">
            <a:extLst>
              <a:ext uri="{FF2B5EF4-FFF2-40B4-BE49-F238E27FC236}">
                <a16:creationId xmlns:a16="http://schemas.microsoft.com/office/drawing/2014/main" id="{E80B4FBD-F619-5A25-9D5C-BE07533DF682}"/>
              </a:ext>
            </a:extLst>
          </p:cNvPr>
          <p:cNvPicPr preferRelativeResize="0"/>
          <p:nvPr/>
        </p:nvPicPr>
        <p:blipFill>
          <a:blip r:embed="rId3">
            <a:alphaModFix/>
          </a:blip>
          <a:stretch>
            <a:fillRect/>
          </a:stretch>
        </p:blipFill>
        <p:spPr>
          <a:xfrm>
            <a:off x="7806811" y="2459745"/>
            <a:ext cx="4296699" cy="4305699"/>
          </a:xfrm>
          <a:prstGeom prst="rect">
            <a:avLst/>
          </a:prstGeom>
          <a:noFill/>
          <a:ln>
            <a:noFill/>
          </a:ln>
        </p:spPr>
      </p:pic>
      <p:sp>
        <p:nvSpPr>
          <p:cNvPr id="20" name="Arrow: Down 19">
            <a:extLst>
              <a:ext uri="{FF2B5EF4-FFF2-40B4-BE49-F238E27FC236}">
                <a16:creationId xmlns:a16="http://schemas.microsoft.com/office/drawing/2014/main" id="{515444F4-31DF-D08D-7C51-80C119BE4FF8}"/>
              </a:ext>
            </a:extLst>
          </p:cNvPr>
          <p:cNvSpPr/>
          <p:nvPr/>
        </p:nvSpPr>
        <p:spPr>
          <a:xfrm>
            <a:off x="5824382" y="3224981"/>
            <a:ext cx="127819" cy="373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280A84A-AA7B-0B69-9D3F-3F8980082EE7}"/>
              </a:ext>
            </a:extLst>
          </p:cNvPr>
          <p:cNvSpPr txBox="1"/>
          <p:nvPr/>
        </p:nvSpPr>
        <p:spPr>
          <a:xfrm>
            <a:off x="442451" y="1826238"/>
            <a:ext cx="11307097" cy="369332"/>
          </a:xfrm>
          <a:prstGeom prst="rect">
            <a:avLst/>
          </a:prstGeom>
          <a:noFill/>
        </p:spPr>
        <p:txBody>
          <a:bodyPr wrap="square" rtlCol="0">
            <a:spAutoFit/>
          </a:bodyPr>
          <a:lstStyle/>
          <a:p>
            <a:pPr algn="ctr"/>
            <a:r>
              <a:rPr lang="en-US" b="1" dirty="0"/>
              <a:t>Important terminologies</a:t>
            </a:r>
          </a:p>
        </p:txBody>
      </p:sp>
    </p:spTree>
    <p:extLst>
      <p:ext uri="{BB962C8B-B14F-4D97-AF65-F5344CB8AC3E}">
        <p14:creationId xmlns:p14="http://schemas.microsoft.com/office/powerpoint/2010/main" val="90947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0" grpId="0" animBg="1"/>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872B-BD9D-A3DB-1C70-1FD09B86D272}"/>
              </a:ext>
            </a:extLst>
          </p:cNvPr>
          <p:cNvSpPr>
            <a:spLocks noGrp="1"/>
          </p:cNvSpPr>
          <p:nvPr>
            <p:ph type="title"/>
          </p:nvPr>
        </p:nvSpPr>
        <p:spPr/>
        <p:txBody>
          <a:bodyPr/>
          <a:lstStyle/>
          <a:p>
            <a:r>
              <a:rPr lang="en-US" dirty="0"/>
              <a:t>Introduction</a:t>
            </a:r>
            <a:endParaRPr lang="en-GB" dirty="0"/>
          </a:p>
        </p:txBody>
      </p:sp>
      <p:sp>
        <p:nvSpPr>
          <p:cNvPr id="4" name="Rectangle 3">
            <a:extLst>
              <a:ext uri="{FF2B5EF4-FFF2-40B4-BE49-F238E27FC236}">
                <a16:creationId xmlns:a16="http://schemas.microsoft.com/office/drawing/2014/main" id="{69D867B4-D4A8-0155-DFC1-5B4038395D8D}"/>
              </a:ext>
            </a:extLst>
          </p:cNvPr>
          <p:cNvSpPr/>
          <p:nvPr/>
        </p:nvSpPr>
        <p:spPr>
          <a:xfrm>
            <a:off x="353141" y="2511762"/>
            <a:ext cx="3419170" cy="594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stride length</a:t>
            </a:r>
            <a:endParaRPr lang="en-GB" sz="2400" dirty="0">
              <a:solidFill>
                <a:schemeClr val="tx1"/>
              </a:solidFill>
            </a:endParaRPr>
          </a:p>
        </p:txBody>
      </p:sp>
      <p:sp>
        <p:nvSpPr>
          <p:cNvPr id="5" name="Rectangle 4">
            <a:extLst>
              <a:ext uri="{FF2B5EF4-FFF2-40B4-BE49-F238E27FC236}">
                <a16:creationId xmlns:a16="http://schemas.microsoft.com/office/drawing/2014/main" id="{3E31469D-4DF6-2B7C-A56B-D6FF462340BA}"/>
              </a:ext>
            </a:extLst>
          </p:cNvPr>
          <p:cNvSpPr/>
          <p:nvPr/>
        </p:nvSpPr>
        <p:spPr>
          <a:xfrm>
            <a:off x="353141" y="3636952"/>
            <a:ext cx="3419170" cy="3098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20000"/>
                    <a:lumOff val="80000"/>
                  </a:schemeClr>
                </a:solidFill>
              </a:rPr>
              <a:t>is the distance between two successive placements of the same foot.</a:t>
            </a:r>
          </a:p>
        </p:txBody>
      </p:sp>
      <p:sp>
        <p:nvSpPr>
          <p:cNvPr id="6" name="Arrow: Down 5">
            <a:extLst>
              <a:ext uri="{FF2B5EF4-FFF2-40B4-BE49-F238E27FC236}">
                <a16:creationId xmlns:a16="http://schemas.microsoft.com/office/drawing/2014/main" id="{5A928CFC-10FE-0C8D-E493-7038E633ECFB}"/>
              </a:ext>
            </a:extLst>
          </p:cNvPr>
          <p:cNvSpPr/>
          <p:nvPr/>
        </p:nvSpPr>
        <p:spPr>
          <a:xfrm>
            <a:off x="1998816" y="3194501"/>
            <a:ext cx="127819" cy="373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C57206C-91C1-98CA-A21B-DF1441B46941}"/>
              </a:ext>
            </a:extLst>
          </p:cNvPr>
          <p:cNvSpPr/>
          <p:nvPr/>
        </p:nvSpPr>
        <p:spPr>
          <a:xfrm>
            <a:off x="3956663" y="2511762"/>
            <a:ext cx="3837038" cy="594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walking base</a:t>
            </a:r>
            <a:endParaRPr lang="en-GB" sz="2400" dirty="0"/>
          </a:p>
        </p:txBody>
      </p:sp>
      <p:sp>
        <p:nvSpPr>
          <p:cNvPr id="8" name="Rectangle 7">
            <a:extLst>
              <a:ext uri="{FF2B5EF4-FFF2-40B4-BE49-F238E27FC236}">
                <a16:creationId xmlns:a16="http://schemas.microsoft.com/office/drawing/2014/main" id="{A24B3949-65A7-DACA-C8DF-EDD1F8CA73F8}"/>
              </a:ext>
            </a:extLst>
          </p:cNvPr>
          <p:cNvSpPr/>
          <p:nvPr/>
        </p:nvSpPr>
        <p:spPr>
          <a:xfrm>
            <a:off x="3956663" y="3636952"/>
            <a:ext cx="3837039" cy="3098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20000"/>
                    <a:lumOff val="80000"/>
                  </a:schemeClr>
                </a:solidFill>
              </a:rPr>
              <a:t>(also known as the ‘stride width’ or ‘base of support’) is the side to-side distance between the line of the two feet</a:t>
            </a:r>
          </a:p>
        </p:txBody>
      </p:sp>
      <p:sp>
        <p:nvSpPr>
          <p:cNvPr id="9" name="Arrow: Down 8">
            <a:extLst>
              <a:ext uri="{FF2B5EF4-FFF2-40B4-BE49-F238E27FC236}">
                <a16:creationId xmlns:a16="http://schemas.microsoft.com/office/drawing/2014/main" id="{72432071-2CE1-28F8-DA72-468354AFEFC7}"/>
              </a:ext>
            </a:extLst>
          </p:cNvPr>
          <p:cNvSpPr/>
          <p:nvPr/>
        </p:nvSpPr>
        <p:spPr>
          <a:xfrm>
            <a:off x="5811272" y="3194501"/>
            <a:ext cx="127819" cy="373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oogle Shape;878;p148">
            <a:extLst>
              <a:ext uri="{FF2B5EF4-FFF2-40B4-BE49-F238E27FC236}">
                <a16:creationId xmlns:a16="http://schemas.microsoft.com/office/drawing/2014/main" id="{DB6AB81B-C140-0278-181E-CB7C4319FBDD}"/>
              </a:ext>
            </a:extLst>
          </p:cNvPr>
          <p:cNvPicPr preferRelativeResize="0"/>
          <p:nvPr/>
        </p:nvPicPr>
        <p:blipFill>
          <a:blip r:embed="rId2">
            <a:alphaModFix/>
          </a:blip>
          <a:stretch>
            <a:fillRect/>
          </a:stretch>
        </p:blipFill>
        <p:spPr>
          <a:xfrm>
            <a:off x="7793701" y="2429265"/>
            <a:ext cx="4296699" cy="4305699"/>
          </a:xfrm>
          <a:prstGeom prst="rect">
            <a:avLst/>
          </a:prstGeom>
          <a:noFill/>
          <a:ln>
            <a:noFill/>
          </a:ln>
        </p:spPr>
      </p:pic>
      <p:sp>
        <p:nvSpPr>
          <p:cNvPr id="11" name="TextBox 10">
            <a:extLst>
              <a:ext uri="{FF2B5EF4-FFF2-40B4-BE49-F238E27FC236}">
                <a16:creationId xmlns:a16="http://schemas.microsoft.com/office/drawing/2014/main" id="{393CC445-EA9D-6CAD-13E4-FC7636836948}"/>
              </a:ext>
            </a:extLst>
          </p:cNvPr>
          <p:cNvSpPr txBox="1"/>
          <p:nvPr/>
        </p:nvSpPr>
        <p:spPr>
          <a:xfrm>
            <a:off x="442451" y="1826238"/>
            <a:ext cx="11307097" cy="369332"/>
          </a:xfrm>
          <a:prstGeom prst="rect">
            <a:avLst/>
          </a:prstGeom>
          <a:noFill/>
        </p:spPr>
        <p:txBody>
          <a:bodyPr wrap="square" rtlCol="0">
            <a:spAutoFit/>
          </a:bodyPr>
          <a:lstStyle/>
          <a:p>
            <a:pPr algn="ctr"/>
            <a:r>
              <a:rPr lang="en-US" b="1" dirty="0"/>
              <a:t>Important terminologies</a:t>
            </a:r>
          </a:p>
        </p:txBody>
      </p:sp>
    </p:spTree>
    <p:extLst>
      <p:ext uri="{BB962C8B-B14F-4D97-AF65-F5344CB8AC3E}">
        <p14:creationId xmlns:p14="http://schemas.microsoft.com/office/powerpoint/2010/main" val="104116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00E0-B039-4A33-A10D-248C51BBBA2A}"/>
              </a:ext>
            </a:extLst>
          </p:cNvPr>
          <p:cNvSpPr>
            <a:spLocks noGrp="1"/>
          </p:cNvSpPr>
          <p:nvPr>
            <p:ph type="title"/>
          </p:nvPr>
        </p:nvSpPr>
        <p:spPr>
          <a:xfrm>
            <a:off x="581025" y="1524000"/>
            <a:ext cx="10853891" cy="192088"/>
          </a:xfrm>
        </p:spPr>
        <p:txBody>
          <a:bodyPr>
            <a:normAutofit fontScale="90000"/>
          </a:bodyPr>
          <a:lstStyle/>
          <a:p>
            <a:r>
              <a:rPr lang="en-US" dirty="0"/>
              <a:t>materials and methods</a:t>
            </a:r>
            <a:endParaRPr lang="en-GB" dirty="0"/>
          </a:p>
        </p:txBody>
      </p:sp>
      <p:sp>
        <p:nvSpPr>
          <p:cNvPr id="8" name="TextBox 7">
            <a:extLst>
              <a:ext uri="{FF2B5EF4-FFF2-40B4-BE49-F238E27FC236}">
                <a16:creationId xmlns:a16="http://schemas.microsoft.com/office/drawing/2014/main" id="{5F0490C6-D1A3-1BE0-AAEA-7D55E22DE364}"/>
              </a:ext>
            </a:extLst>
          </p:cNvPr>
          <p:cNvSpPr txBox="1"/>
          <p:nvPr/>
        </p:nvSpPr>
        <p:spPr>
          <a:xfrm>
            <a:off x="446407" y="1525370"/>
            <a:ext cx="10853891" cy="923330"/>
          </a:xfrm>
          <a:prstGeom prst="rect">
            <a:avLst/>
          </a:prstGeom>
          <a:noFill/>
        </p:spPr>
        <p:txBody>
          <a:bodyPr wrap="square" lIns="91440" tIns="45720" rIns="91440" bIns="45720" anchor="t">
            <a:spAutoFit/>
          </a:bodyPr>
          <a:lstStyle/>
          <a:p>
            <a:pPr algn="just"/>
            <a:endParaRPr lang="en-US" dirty="0"/>
          </a:p>
          <a:p>
            <a:pPr algn="just"/>
            <a:r>
              <a:rPr lang="en-US" sz="1800" kern="100" dirty="0">
                <a:solidFill>
                  <a:schemeClr val="tx2"/>
                </a:solidFill>
                <a:effectLst/>
                <a:ea typeface="NSimSun"/>
                <a:cs typeface="Arial"/>
              </a:rPr>
              <a:t>A test was performed </a:t>
            </a:r>
            <a:r>
              <a:rPr lang="en-US" kern="100" dirty="0">
                <a:solidFill>
                  <a:schemeClr val="tx2"/>
                </a:solidFill>
                <a:ea typeface="NSimSun"/>
                <a:cs typeface="Calibri"/>
              </a:rPr>
              <a:t>in the Movement Analysis Laboratory of Università </a:t>
            </a:r>
            <a:r>
              <a:rPr lang="en-US" kern="100" dirty="0" err="1">
                <a:solidFill>
                  <a:schemeClr val="tx2"/>
                </a:solidFill>
                <a:ea typeface="NSimSun"/>
                <a:cs typeface="Calibri"/>
              </a:rPr>
              <a:t>Politecnica</a:t>
            </a:r>
            <a:r>
              <a:rPr lang="en-US" kern="100" dirty="0">
                <a:solidFill>
                  <a:schemeClr val="tx2"/>
                </a:solidFill>
                <a:ea typeface="NSimSun"/>
                <a:cs typeface="Calibri"/>
              </a:rPr>
              <a:t> </a:t>
            </a:r>
            <a:r>
              <a:rPr lang="en-US" kern="100" dirty="0" err="1">
                <a:solidFill>
                  <a:schemeClr val="tx2"/>
                </a:solidFill>
                <a:ea typeface="NSimSun"/>
                <a:cs typeface="Calibri"/>
              </a:rPr>
              <a:t>delle</a:t>
            </a:r>
            <a:r>
              <a:rPr lang="en-US" kern="100" dirty="0">
                <a:solidFill>
                  <a:schemeClr val="tx2"/>
                </a:solidFill>
                <a:ea typeface="NSimSun"/>
                <a:cs typeface="Calibri"/>
              </a:rPr>
              <a:t> Marche,</a:t>
            </a:r>
            <a:endParaRPr lang="en-US" kern="100" dirty="0">
              <a:solidFill>
                <a:schemeClr val="tx2"/>
              </a:solidFill>
              <a:ea typeface="NSimSun"/>
              <a:cs typeface="+mn-lt"/>
            </a:endParaRPr>
          </a:p>
          <a:p>
            <a:pPr algn="just"/>
            <a:r>
              <a:rPr lang="en-US" sz="1800" kern="100" dirty="0">
                <a:solidFill>
                  <a:schemeClr val="tx2"/>
                </a:solidFill>
                <a:effectLst/>
                <a:ea typeface="NSimSun"/>
                <a:cs typeface="Arial"/>
              </a:rPr>
              <a:t>on a young and healthy male subject whose weight</a:t>
            </a:r>
            <a:r>
              <a:rPr lang="en-US" kern="100" dirty="0">
                <a:solidFill>
                  <a:schemeClr val="tx2"/>
                </a:solidFill>
                <a:ea typeface="NSimSun"/>
                <a:cs typeface="Arial"/>
              </a:rPr>
              <a:t> was 74</a:t>
            </a:r>
            <a:r>
              <a:rPr lang="en-US" sz="1800" kern="100" dirty="0">
                <a:solidFill>
                  <a:schemeClr val="tx2"/>
                </a:solidFill>
                <a:effectLst/>
                <a:ea typeface="NSimSun"/>
                <a:cs typeface="Arial"/>
              </a:rPr>
              <a:t> kg acco</a:t>
            </a:r>
            <a:r>
              <a:rPr lang="en-US" kern="100" dirty="0">
                <a:solidFill>
                  <a:schemeClr val="tx2"/>
                </a:solidFill>
                <a:ea typeface="NSimSun"/>
                <a:cs typeface="Arial"/>
              </a:rPr>
              <a:t>rding to this plan</a:t>
            </a:r>
            <a:r>
              <a:rPr lang="it-IT" kern="100" dirty="0">
                <a:solidFill>
                  <a:schemeClr val="tx2"/>
                </a:solidFill>
                <a:ea typeface="NSimSun"/>
                <a:cs typeface="Arial"/>
              </a:rPr>
              <a:t>:</a:t>
            </a:r>
            <a:r>
              <a:rPr lang="en-US" kern="100" dirty="0">
                <a:solidFill>
                  <a:schemeClr val="tx2"/>
                </a:solidFill>
                <a:ea typeface="NSimSun"/>
                <a:cs typeface="Arial"/>
              </a:rPr>
              <a:t> </a:t>
            </a:r>
          </a:p>
        </p:txBody>
      </p:sp>
      <p:sp>
        <p:nvSpPr>
          <p:cNvPr id="10" name="TextBox 9">
            <a:extLst>
              <a:ext uri="{FF2B5EF4-FFF2-40B4-BE49-F238E27FC236}">
                <a16:creationId xmlns:a16="http://schemas.microsoft.com/office/drawing/2014/main" id="{CF0F82DB-8822-1FA3-C6A0-E78DCB8C13ED}"/>
              </a:ext>
            </a:extLst>
          </p:cNvPr>
          <p:cNvSpPr txBox="1"/>
          <p:nvPr/>
        </p:nvSpPr>
        <p:spPr>
          <a:xfrm>
            <a:off x="3348997" y="2671335"/>
            <a:ext cx="471434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Subject videotaping prior to examination</a:t>
            </a:r>
            <a:endParaRPr lang="en-GB" dirty="0"/>
          </a:p>
        </p:txBody>
      </p:sp>
      <p:sp>
        <p:nvSpPr>
          <p:cNvPr id="12" name="TextBox 11">
            <a:extLst>
              <a:ext uri="{FF2B5EF4-FFF2-40B4-BE49-F238E27FC236}">
                <a16:creationId xmlns:a16="http://schemas.microsoft.com/office/drawing/2014/main" id="{A6834950-2DCD-205B-E0B4-CB9676698503}"/>
              </a:ext>
            </a:extLst>
          </p:cNvPr>
          <p:cNvSpPr txBox="1"/>
          <p:nvPr/>
        </p:nvSpPr>
        <p:spPr>
          <a:xfrm>
            <a:off x="3348996" y="3344497"/>
            <a:ext cx="471434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Patient physical evaluation and measurement</a:t>
            </a:r>
            <a:endParaRPr lang="en-GB" dirty="0"/>
          </a:p>
        </p:txBody>
      </p:sp>
      <p:sp>
        <p:nvSpPr>
          <p:cNvPr id="13" name="TextBox 12">
            <a:extLst>
              <a:ext uri="{FF2B5EF4-FFF2-40B4-BE49-F238E27FC236}">
                <a16:creationId xmlns:a16="http://schemas.microsoft.com/office/drawing/2014/main" id="{B0929DDD-B574-6B31-ECB6-EE95E87CAE8C}"/>
              </a:ext>
            </a:extLst>
          </p:cNvPr>
          <p:cNvSpPr txBox="1"/>
          <p:nvPr/>
        </p:nvSpPr>
        <p:spPr>
          <a:xfrm>
            <a:off x="4706547" y="4082107"/>
            <a:ext cx="199924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t-IT" dirty="0"/>
              <a:t>Marker placement</a:t>
            </a:r>
            <a:endParaRPr lang="en-GB" dirty="0"/>
          </a:p>
        </p:txBody>
      </p:sp>
      <p:sp>
        <p:nvSpPr>
          <p:cNvPr id="15" name="TextBox 14">
            <a:extLst>
              <a:ext uri="{FF2B5EF4-FFF2-40B4-BE49-F238E27FC236}">
                <a16:creationId xmlns:a16="http://schemas.microsoft.com/office/drawing/2014/main" id="{99219586-266B-D0AE-55BD-4EBC3DA0698E}"/>
              </a:ext>
            </a:extLst>
          </p:cNvPr>
          <p:cNvSpPr txBox="1"/>
          <p:nvPr/>
        </p:nvSpPr>
        <p:spPr>
          <a:xfrm>
            <a:off x="4502556" y="4820419"/>
            <a:ext cx="2741591"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t-IT" dirty="0"/>
              <a:t>Static offset measurement</a:t>
            </a:r>
            <a:endParaRPr lang="en-GB" dirty="0"/>
          </a:p>
        </p:txBody>
      </p:sp>
      <p:sp>
        <p:nvSpPr>
          <p:cNvPr id="18" name="TextBox 17">
            <a:extLst>
              <a:ext uri="{FF2B5EF4-FFF2-40B4-BE49-F238E27FC236}">
                <a16:creationId xmlns:a16="http://schemas.microsoft.com/office/drawing/2014/main" id="{4A016E7D-7568-388B-684B-0C6D54E8B821}"/>
              </a:ext>
            </a:extLst>
          </p:cNvPr>
          <p:cNvSpPr txBox="1"/>
          <p:nvPr/>
        </p:nvSpPr>
        <p:spPr>
          <a:xfrm>
            <a:off x="4706547" y="5539020"/>
            <a:ext cx="1999238"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t-IT"/>
              <a:t>Motion test</a:t>
            </a:r>
            <a:endParaRPr lang="en-GB"/>
          </a:p>
        </p:txBody>
      </p:sp>
      <p:sp>
        <p:nvSpPr>
          <p:cNvPr id="20" name="TextBox 19">
            <a:extLst>
              <a:ext uri="{FF2B5EF4-FFF2-40B4-BE49-F238E27FC236}">
                <a16:creationId xmlns:a16="http://schemas.microsoft.com/office/drawing/2014/main" id="{E87C63DD-17D9-5F8A-1AD2-FA97565B2A3C}"/>
              </a:ext>
            </a:extLst>
          </p:cNvPr>
          <p:cNvSpPr txBox="1"/>
          <p:nvPr/>
        </p:nvSpPr>
        <p:spPr>
          <a:xfrm>
            <a:off x="3348995" y="6296341"/>
            <a:ext cx="471434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a:t>Electromyographic (EMG) </a:t>
            </a:r>
            <a:r>
              <a:rPr lang="en-US" err="1"/>
              <a:t>assesment</a:t>
            </a:r>
            <a:r>
              <a:rPr lang="en-US"/>
              <a:t>.</a:t>
            </a:r>
            <a:endParaRPr lang="en-GB"/>
          </a:p>
        </p:txBody>
      </p:sp>
      <p:cxnSp>
        <p:nvCxnSpPr>
          <p:cNvPr id="31" name="Straight Arrow Connector 30">
            <a:extLst>
              <a:ext uri="{FF2B5EF4-FFF2-40B4-BE49-F238E27FC236}">
                <a16:creationId xmlns:a16="http://schemas.microsoft.com/office/drawing/2014/main" id="{7C512E1B-ABC0-4C66-77A7-DA36B78691CA}"/>
              </a:ext>
            </a:extLst>
          </p:cNvPr>
          <p:cNvCxnSpPr>
            <a:cxnSpLocks/>
          </p:cNvCxnSpPr>
          <p:nvPr/>
        </p:nvCxnSpPr>
        <p:spPr>
          <a:xfrm>
            <a:off x="5706169" y="3040667"/>
            <a:ext cx="0" cy="30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0D2F2B-260B-6751-FB8F-C2324F86FB1A}"/>
              </a:ext>
            </a:extLst>
          </p:cNvPr>
          <p:cNvCxnSpPr>
            <a:cxnSpLocks/>
          </p:cNvCxnSpPr>
          <p:nvPr/>
        </p:nvCxnSpPr>
        <p:spPr>
          <a:xfrm>
            <a:off x="5706169" y="3713829"/>
            <a:ext cx="0" cy="36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37D3E3F-F7C9-272B-AE39-4E0B91BF290D}"/>
              </a:ext>
            </a:extLst>
          </p:cNvPr>
          <p:cNvCxnSpPr>
            <a:cxnSpLocks/>
          </p:cNvCxnSpPr>
          <p:nvPr/>
        </p:nvCxnSpPr>
        <p:spPr>
          <a:xfrm>
            <a:off x="5706169" y="4451790"/>
            <a:ext cx="0" cy="36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DFC7D3-2A87-8D06-F58E-523203D22D7F}"/>
              </a:ext>
            </a:extLst>
          </p:cNvPr>
          <p:cNvCxnSpPr>
            <a:cxnSpLocks/>
            <a:endCxn id="18" idx="0"/>
          </p:cNvCxnSpPr>
          <p:nvPr/>
        </p:nvCxnSpPr>
        <p:spPr>
          <a:xfrm>
            <a:off x="5706166" y="5189751"/>
            <a:ext cx="0" cy="34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C8072FB-DCEF-15B1-A50A-014905E2051B}"/>
              </a:ext>
            </a:extLst>
          </p:cNvPr>
          <p:cNvCxnSpPr>
            <a:cxnSpLocks/>
          </p:cNvCxnSpPr>
          <p:nvPr/>
        </p:nvCxnSpPr>
        <p:spPr>
          <a:xfrm>
            <a:off x="5706166" y="5908352"/>
            <a:ext cx="0" cy="36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52746E3-9C5B-FE88-F264-081993C09228}"/>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Main approach</a:t>
            </a:r>
          </a:p>
        </p:txBody>
      </p:sp>
      <p:sp>
        <p:nvSpPr>
          <p:cNvPr id="41" name="Arrow: Right 40">
            <a:extLst>
              <a:ext uri="{FF2B5EF4-FFF2-40B4-BE49-F238E27FC236}">
                <a16:creationId xmlns:a16="http://schemas.microsoft.com/office/drawing/2014/main" id="{2C3C6884-AC8B-608C-A06C-F0072EAEFA31}"/>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8462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8EFB-9B83-EFB1-3A29-294E5B0741DD}"/>
              </a:ext>
            </a:extLst>
          </p:cNvPr>
          <p:cNvSpPr>
            <a:spLocks noGrp="1"/>
          </p:cNvSpPr>
          <p:nvPr>
            <p:ph type="title"/>
          </p:nvPr>
        </p:nvSpPr>
        <p:spPr/>
        <p:txBody>
          <a:bodyPr>
            <a:normAutofit/>
          </a:bodyPr>
          <a:lstStyle/>
          <a:p>
            <a:r>
              <a:rPr lang="en-GB" sz="2400" dirty="0"/>
              <a:t>Materials and methods</a:t>
            </a:r>
          </a:p>
        </p:txBody>
      </p:sp>
      <p:sp>
        <p:nvSpPr>
          <p:cNvPr id="10" name="Title 1">
            <a:extLst>
              <a:ext uri="{FF2B5EF4-FFF2-40B4-BE49-F238E27FC236}">
                <a16:creationId xmlns:a16="http://schemas.microsoft.com/office/drawing/2014/main" id="{360FF43F-0986-C9A1-1389-51075CE2D52F}"/>
              </a:ext>
            </a:extLst>
          </p:cNvPr>
          <p:cNvSpPr txBox="1">
            <a:spLocks/>
          </p:cNvSpPr>
          <p:nvPr/>
        </p:nvSpPr>
        <p:spPr>
          <a:xfrm>
            <a:off x="581025" y="1524000"/>
            <a:ext cx="10853891" cy="192088"/>
          </a:xfrm>
          <a:prstGeom prst="rect">
            <a:avLst/>
          </a:prstGeom>
        </p:spPr>
        <p:txBody>
          <a:bodyPr vert="horz" lIns="91440" tIns="45720" rIns="91440" bIns="45720" rtlCol="0" anchor="b">
            <a:normAutofit fontScale="30000" lnSpcReduction="2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 </a:t>
            </a:r>
            <a:endParaRPr lang="en-GB" dirty="0"/>
          </a:p>
        </p:txBody>
      </p:sp>
      <p:sp>
        <p:nvSpPr>
          <p:cNvPr id="11" name="TextBox 10">
            <a:extLst>
              <a:ext uri="{FF2B5EF4-FFF2-40B4-BE49-F238E27FC236}">
                <a16:creationId xmlns:a16="http://schemas.microsoft.com/office/drawing/2014/main" id="{55D6A7DB-4B86-7E83-0782-76E44700135F}"/>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12" name="Arrow: Right 11">
            <a:extLst>
              <a:ext uri="{FF2B5EF4-FFF2-40B4-BE49-F238E27FC236}">
                <a16:creationId xmlns:a16="http://schemas.microsoft.com/office/drawing/2014/main" id="{6982518D-542A-BBFC-DCFF-5F20DD771504}"/>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oogle Shape;1056;p170">
            <a:extLst>
              <a:ext uri="{FF2B5EF4-FFF2-40B4-BE49-F238E27FC236}">
                <a16:creationId xmlns:a16="http://schemas.microsoft.com/office/drawing/2014/main" id="{133EE7AC-BB89-18EF-FAFE-F2FD2EBB312A}"/>
              </a:ext>
            </a:extLst>
          </p:cNvPr>
          <p:cNvPicPr preferRelativeResize="0"/>
          <p:nvPr/>
        </p:nvPicPr>
        <p:blipFill>
          <a:blip r:embed="rId2">
            <a:alphaModFix/>
          </a:blip>
          <a:stretch>
            <a:fillRect/>
          </a:stretch>
        </p:blipFill>
        <p:spPr>
          <a:xfrm>
            <a:off x="8652387" y="1856278"/>
            <a:ext cx="3113537" cy="5001721"/>
          </a:xfrm>
          <a:prstGeom prst="rect">
            <a:avLst/>
          </a:prstGeom>
          <a:noFill/>
          <a:ln>
            <a:noFill/>
          </a:ln>
        </p:spPr>
      </p:pic>
      <p:sp>
        <p:nvSpPr>
          <p:cNvPr id="15" name="Rectangle 14">
            <a:extLst>
              <a:ext uri="{FF2B5EF4-FFF2-40B4-BE49-F238E27FC236}">
                <a16:creationId xmlns:a16="http://schemas.microsoft.com/office/drawing/2014/main" id="{F872453A-221C-BC79-C472-3A7249FBEC3D}"/>
              </a:ext>
            </a:extLst>
          </p:cNvPr>
          <p:cNvSpPr/>
          <p:nvPr/>
        </p:nvSpPr>
        <p:spPr>
          <a:xfrm>
            <a:off x="426076" y="2854001"/>
            <a:ext cx="6096000" cy="2786532"/>
          </a:xfrm>
          <a:prstGeom prst="rect">
            <a:avLst/>
          </a:prstGeom>
          <a:solidFill>
            <a:schemeClr val="tx2">
              <a:lumMod val="20000"/>
              <a:lumOff val="80000"/>
            </a:schemeClr>
          </a:solidFill>
        </p:spPr>
        <p:txBody>
          <a:bodyPr>
            <a:spAutoFit/>
          </a:bodyPr>
          <a:lstStyle/>
          <a:p>
            <a:pPr marL="342900" indent="-342900">
              <a:lnSpc>
                <a:spcPct val="115000"/>
              </a:lnSpc>
              <a:spcBef>
                <a:spcPts val="1000"/>
              </a:spcBef>
              <a:buFont typeface="Wingdings" panose="05000000000000000000" pitchFamily="2" charset="2"/>
              <a:buChar char="q"/>
            </a:pPr>
            <a:r>
              <a:rPr lang="en-US" sz="2200" dirty="0">
                <a:solidFill>
                  <a:schemeClr val="dk1"/>
                </a:solidFill>
                <a:latin typeface="Times New Roman" panose="02020603050405020304" pitchFamily="18" charset="0"/>
                <a:ea typeface="Inter SemiBold"/>
                <a:cs typeface="Times New Roman" panose="02020603050405020304" pitchFamily="18" charset="0"/>
                <a:sym typeface="Inter SemiBold"/>
              </a:rPr>
              <a:t>The </a:t>
            </a:r>
            <a:r>
              <a:rPr lang="en-US" sz="2200" dirty="0">
                <a:solidFill>
                  <a:schemeClr val="accent2"/>
                </a:solidFill>
                <a:latin typeface="Times New Roman" panose="02020603050405020304" pitchFamily="18" charset="0"/>
                <a:ea typeface="Inter SemiBold"/>
                <a:cs typeface="Times New Roman" panose="02020603050405020304" pitchFamily="18" charset="0"/>
                <a:sym typeface="Inter SemiBold"/>
              </a:rPr>
              <a:t>Vaughan Protocol </a:t>
            </a:r>
            <a:r>
              <a:rPr lang="en-US" sz="2200" dirty="0">
                <a:solidFill>
                  <a:schemeClr val="dk1"/>
                </a:solidFill>
                <a:latin typeface="Times New Roman" panose="02020603050405020304" pitchFamily="18" charset="0"/>
                <a:ea typeface="Inter SemiBold"/>
                <a:cs typeface="Times New Roman" panose="02020603050405020304" pitchFamily="18" charset="0"/>
                <a:sym typeface="Inter SemiBold"/>
              </a:rPr>
              <a:t>is a structured method for </a:t>
            </a:r>
            <a:r>
              <a:rPr lang="en-US" sz="2200" b="1" dirty="0">
                <a:solidFill>
                  <a:schemeClr val="dk1"/>
                </a:solidFill>
                <a:latin typeface="Times New Roman" panose="02020603050405020304" pitchFamily="18" charset="0"/>
                <a:ea typeface="Inter"/>
                <a:cs typeface="Times New Roman" panose="02020603050405020304" pitchFamily="18" charset="0"/>
                <a:sym typeface="Inter"/>
              </a:rPr>
              <a:t>gait analysis </a:t>
            </a:r>
            <a:r>
              <a:rPr lang="en-US" sz="2200" dirty="0">
                <a:solidFill>
                  <a:schemeClr val="dk1"/>
                </a:solidFill>
                <a:latin typeface="Times New Roman" panose="02020603050405020304" pitchFamily="18" charset="0"/>
                <a:ea typeface="Inter SemiBold"/>
                <a:cs typeface="Times New Roman" panose="02020603050405020304" pitchFamily="18" charset="0"/>
                <a:sym typeface="Inter SemiBold"/>
              </a:rPr>
              <a:t>that provides a standardized approach to measuring and interpreting human walking patterns. This protocol is widely used in biomechanics and physical therapy to analyze gait using </a:t>
            </a:r>
            <a:r>
              <a:rPr lang="en-US" sz="2200" b="1" dirty="0">
                <a:solidFill>
                  <a:schemeClr val="dk1"/>
                </a:solidFill>
                <a:latin typeface="Times New Roman" panose="02020603050405020304" pitchFamily="18" charset="0"/>
                <a:ea typeface="Inter"/>
                <a:cs typeface="Times New Roman" panose="02020603050405020304" pitchFamily="18" charset="0"/>
                <a:sym typeface="Inter"/>
              </a:rPr>
              <a:t>kinematic</a:t>
            </a:r>
            <a:r>
              <a:rPr lang="en-US" sz="2200" dirty="0">
                <a:solidFill>
                  <a:schemeClr val="dk1"/>
                </a:solidFill>
                <a:latin typeface="Times New Roman" panose="02020603050405020304" pitchFamily="18" charset="0"/>
                <a:ea typeface="Inter SemiBold"/>
                <a:cs typeface="Times New Roman" panose="02020603050405020304" pitchFamily="18" charset="0"/>
                <a:sym typeface="Inter SemiBold"/>
              </a:rPr>
              <a:t>, </a:t>
            </a:r>
            <a:r>
              <a:rPr lang="en-US" sz="2200" b="1" dirty="0">
                <a:solidFill>
                  <a:schemeClr val="dk1"/>
                </a:solidFill>
                <a:latin typeface="Times New Roman" panose="02020603050405020304" pitchFamily="18" charset="0"/>
                <a:ea typeface="Inter"/>
                <a:cs typeface="Times New Roman" panose="02020603050405020304" pitchFamily="18" charset="0"/>
                <a:sym typeface="Inter"/>
              </a:rPr>
              <a:t>kinetic</a:t>
            </a:r>
            <a:r>
              <a:rPr lang="en-US" sz="2200" dirty="0">
                <a:solidFill>
                  <a:schemeClr val="dk1"/>
                </a:solidFill>
                <a:latin typeface="Times New Roman" panose="02020603050405020304" pitchFamily="18" charset="0"/>
                <a:ea typeface="Inter SemiBold"/>
                <a:cs typeface="Times New Roman" panose="02020603050405020304" pitchFamily="18" charset="0"/>
                <a:sym typeface="Inter SemiBold"/>
              </a:rPr>
              <a:t>, and </a:t>
            </a:r>
            <a:r>
              <a:rPr lang="en-US" sz="2200" b="1" dirty="0">
                <a:solidFill>
                  <a:schemeClr val="dk1"/>
                </a:solidFill>
                <a:latin typeface="Times New Roman" panose="02020603050405020304" pitchFamily="18" charset="0"/>
                <a:ea typeface="Inter"/>
                <a:cs typeface="Times New Roman" panose="02020603050405020304" pitchFamily="18" charset="0"/>
                <a:sym typeface="Inter"/>
              </a:rPr>
              <a:t>electromyographic (EMG) </a:t>
            </a:r>
            <a:r>
              <a:rPr lang="en-US" sz="2200" dirty="0">
                <a:solidFill>
                  <a:schemeClr val="dk1"/>
                </a:solidFill>
                <a:latin typeface="Times New Roman" panose="02020603050405020304" pitchFamily="18" charset="0"/>
                <a:ea typeface="Inter SemiBold"/>
                <a:cs typeface="Times New Roman" panose="02020603050405020304" pitchFamily="18" charset="0"/>
                <a:sym typeface="Inter SemiBold"/>
              </a:rPr>
              <a:t>data.</a:t>
            </a:r>
          </a:p>
        </p:txBody>
      </p:sp>
    </p:spTree>
    <p:extLst>
      <p:ext uri="{BB962C8B-B14F-4D97-AF65-F5344CB8AC3E}">
        <p14:creationId xmlns:p14="http://schemas.microsoft.com/office/powerpoint/2010/main" val="68704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F72E54-1780-D897-F749-ED49EDCB067A}"/>
              </a:ext>
            </a:extLst>
          </p:cNvPr>
          <p:cNvSpPr>
            <a:spLocks noGrp="1"/>
          </p:cNvSpPr>
          <p:nvPr>
            <p:ph type="title"/>
          </p:nvPr>
        </p:nvSpPr>
        <p:spPr>
          <a:xfrm>
            <a:off x="581025" y="1524000"/>
            <a:ext cx="10853891" cy="192088"/>
          </a:xfrm>
        </p:spPr>
        <p:txBody>
          <a:bodyPr>
            <a:normAutofit fontScale="90000"/>
          </a:bodyPr>
          <a:lstStyle/>
          <a:p>
            <a:r>
              <a:rPr lang="en-US" dirty="0"/>
              <a:t>materials and methods</a:t>
            </a:r>
            <a:endParaRPr lang="en-GB" dirty="0"/>
          </a:p>
        </p:txBody>
      </p:sp>
      <p:sp>
        <p:nvSpPr>
          <p:cNvPr id="5" name="TextBox 4">
            <a:extLst>
              <a:ext uri="{FF2B5EF4-FFF2-40B4-BE49-F238E27FC236}">
                <a16:creationId xmlns:a16="http://schemas.microsoft.com/office/drawing/2014/main" id="{22D6842F-9B06-C879-DA93-CE4481BDF26D}"/>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6" name="Arrow: Right 5">
            <a:extLst>
              <a:ext uri="{FF2B5EF4-FFF2-40B4-BE49-F238E27FC236}">
                <a16:creationId xmlns:a16="http://schemas.microsoft.com/office/drawing/2014/main" id="{39C50DA5-2C94-4AAE-0E0A-BE7AC84D62A3}"/>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DCEBE0B-4C40-A9F0-34D4-107384CC59A1}"/>
              </a:ext>
            </a:extLst>
          </p:cNvPr>
          <p:cNvSpPr txBox="1"/>
          <p:nvPr/>
        </p:nvSpPr>
        <p:spPr>
          <a:xfrm>
            <a:off x="446407" y="1525370"/>
            <a:ext cx="10853891" cy="738664"/>
          </a:xfrm>
          <a:prstGeom prst="rect">
            <a:avLst/>
          </a:prstGeom>
          <a:noFill/>
        </p:spPr>
        <p:txBody>
          <a:bodyPr wrap="square" lIns="91440" tIns="45720" rIns="91440" bIns="45720" anchor="t">
            <a:spAutoFit/>
          </a:bodyPr>
          <a:lstStyle/>
          <a:p>
            <a:pPr algn="just"/>
            <a:endParaRPr lang="en-US" dirty="0"/>
          </a:p>
          <a:p>
            <a:pPr algn="just"/>
            <a:r>
              <a:rPr lang="en-US" sz="2400" kern="100" dirty="0">
                <a:solidFill>
                  <a:schemeClr val="tx2"/>
                </a:solidFill>
                <a:effectLst/>
                <a:ea typeface="NSimSun"/>
                <a:cs typeface="Arial"/>
              </a:rPr>
              <a:t>Vaughan protocol(</a:t>
            </a:r>
            <a:r>
              <a:rPr lang="en-US" sz="2400" kern="100" dirty="0">
                <a:solidFill>
                  <a:schemeClr val="tx2"/>
                </a:solidFill>
                <a:ea typeface="NSimSun"/>
                <a:cs typeface="Arial"/>
              </a:rPr>
              <a:t>H</a:t>
            </a:r>
            <a:r>
              <a:rPr lang="en-US" sz="2400" kern="100" dirty="0">
                <a:solidFill>
                  <a:schemeClr val="tx2"/>
                </a:solidFill>
                <a:effectLst/>
                <a:ea typeface="NSimSun"/>
                <a:cs typeface="Arial"/>
              </a:rPr>
              <a:t>elen hayes) is following this stages:</a:t>
            </a:r>
            <a:endParaRPr lang="en-US" sz="2400" kern="100" dirty="0">
              <a:solidFill>
                <a:schemeClr val="tx2"/>
              </a:solidFill>
              <a:ea typeface="NSimSun"/>
              <a:cs typeface="Arial"/>
            </a:endParaRPr>
          </a:p>
        </p:txBody>
      </p:sp>
      <p:sp>
        <p:nvSpPr>
          <p:cNvPr id="20" name="Oval 19">
            <a:extLst>
              <a:ext uri="{FF2B5EF4-FFF2-40B4-BE49-F238E27FC236}">
                <a16:creationId xmlns:a16="http://schemas.microsoft.com/office/drawing/2014/main" id="{14A3D008-B2CB-DB68-F9E0-29E0AD42F86B}"/>
              </a:ext>
            </a:extLst>
          </p:cNvPr>
          <p:cNvSpPr/>
          <p:nvPr/>
        </p:nvSpPr>
        <p:spPr>
          <a:xfrm>
            <a:off x="581025" y="2418735"/>
            <a:ext cx="2250665" cy="1720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cs typeface="Calibri"/>
              </a:rPr>
              <a:t> anthropometric parameters aquisation</a:t>
            </a:r>
            <a:endParaRPr lang="en-GB" dirty="0"/>
          </a:p>
        </p:txBody>
      </p:sp>
      <p:sp>
        <p:nvSpPr>
          <p:cNvPr id="21" name="Oval 20">
            <a:extLst>
              <a:ext uri="{FF2B5EF4-FFF2-40B4-BE49-F238E27FC236}">
                <a16:creationId xmlns:a16="http://schemas.microsoft.com/office/drawing/2014/main" id="{2727EF6C-34F9-A30E-30AE-CE3D6D3E2FD9}"/>
              </a:ext>
            </a:extLst>
          </p:cNvPr>
          <p:cNvSpPr/>
          <p:nvPr/>
        </p:nvSpPr>
        <p:spPr>
          <a:xfrm>
            <a:off x="3319309" y="2418735"/>
            <a:ext cx="2250665" cy="1720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Marker placement</a:t>
            </a:r>
            <a:endParaRPr lang="en-GB" dirty="0"/>
          </a:p>
        </p:txBody>
      </p:sp>
      <p:sp>
        <p:nvSpPr>
          <p:cNvPr id="22" name="Oval 21">
            <a:extLst>
              <a:ext uri="{FF2B5EF4-FFF2-40B4-BE49-F238E27FC236}">
                <a16:creationId xmlns:a16="http://schemas.microsoft.com/office/drawing/2014/main" id="{F7F0090D-5299-B514-473F-AA5B84663F38}"/>
              </a:ext>
            </a:extLst>
          </p:cNvPr>
          <p:cNvSpPr/>
          <p:nvPr/>
        </p:nvSpPr>
        <p:spPr>
          <a:xfrm>
            <a:off x="6057593" y="2418735"/>
            <a:ext cx="2250665" cy="1720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Three steps strategy</a:t>
            </a:r>
            <a:endParaRPr lang="en-GB" dirty="0"/>
          </a:p>
        </p:txBody>
      </p:sp>
      <p:sp>
        <p:nvSpPr>
          <p:cNvPr id="23" name="Oval 22">
            <a:extLst>
              <a:ext uri="{FF2B5EF4-FFF2-40B4-BE49-F238E27FC236}">
                <a16:creationId xmlns:a16="http://schemas.microsoft.com/office/drawing/2014/main" id="{A74B5CBC-42B5-07E7-63EE-4877EB0C5F4E}"/>
              </a:ext>
            </a:extLst>
          </p:cNvPr>
          <p:cNvSpPr/>
          <p:nvPr/>
        </p:nvSpPr>
        <p:spPr>
          <a:xfrm>
            <a:off x="8795877" y="2418735"/>
            <a:ext cx="2250665" cy="1720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Times New Roman" panose="02020603050405020304" pitchFamily="18" charset="0"/>
                <a:ea typeface="Inter"/>
                <a:cs typeface="Times New Roman" panose="02020603050405020304" pitchFamily="18" charset="0"/>
                <a:sym typeface="Inter"/>
              </a:rPr>
              <a:t>Determination of segment orientations</a:t>
            </a:r>
            <a:endParaRPr lang="en-GB" dirty="0">
              <a:solidFill>
                <a:schemeClr val="bg1"/>
              </a:solidFill>
            </a:endParaRPr>
          </a:p>
        </p:txBody>
      </p:sp>
      <p:sp>
        <p:nvSpPr>
          <p:cNvPr id="24" name="Oval 23">
            <a:extLst>
              <a:ext uri="{FF2B5EF4-FFF2-40B4-BE49-F238E27FC236}">
                <a16:creationId xmlns:a16="http://schemas.microsoft.com/office/drawing/2014/main" id="{881D8CDE-D308-F9BD-268D-1B62D0DA7381}"/>
              </a:ext>
            </a:extLst>
          </p:cNvPr>
          <p:cNvSpPr/>
          <p:nvPr/>
        </p:nvSpPr>
        <p:spPr>
          <a:xfrm>
            <a:off x="581025" y="4686300"/>
            <a:ext cx="2250665" cy="1720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Angular knematics</a:t>
            </a:r>
            <a:endParaRPr lang="en-GB" dirty="0"/>
          </a:p>
        </p:txBody>
      </p:sp>
      <p:sp>
        <p:nvSpPr>
          <p:cNvPr id="26" name="Oval 25">
            <a:extLst>
              <a:ext uri="{FF2B5EF4-FFF2-40B4-BE49-F238E27FC236}">
                <a16:creationId xmlns:a16="http://schemas.microsoft.com/office/drawing/2014/main" id="{0CCE8EA7-8DA5-05F6-48A6-AEB7B9BE3AF4}"/>
              </a:ext>
            </a:extLst>
          </p:cNvPr>
          <p:cNvSpPr/>
          <p:nvPr/>
        </p:nvSpPr>
        <p:spPr>
          <a:xfrm>
            <a:off x="3319309" y="4686300"/>
            <a:ext cx="2250665" cy="1720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Measurmentd of GRF(ground rection forces)</a:t>
            </a:r>
            <a:endParaRPr lang="en-GB" dirty="0"/>
          </a:p>
        </p:txBody>
      </p:sp>
      <p:sp>
        <p:nvSpPr>
          <p:cNvPr id="27" name="Oval 26">
            <a:extLst>
              <a:ext uri="{FF2B5EF4-FFF2-40B4-BE49-F238E27FC236}">
                <a16:creationId xmlns:a16="http://schemas.microsoft.com/office/drawing/2014/main" id="{DF2C37BF-C8AB-0F12-024D-D98E52D8DE55}"/>
              </a:ext>
            </a:extLst>
          </p:cNvPr>
          <p:cNvSpPr/>
          <p:nvPr/>
        </p:nvSpPr>
        <p:spPr>
          <a:xfrm>
            <a:off x="6057592" y="4686300"/>
            <a:ext cx="2250665" cy="17206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Calculaton of joint forces and moments</a:t>
            </a:r>
            <a:endParaRPr lang="en-GB" dirty="0"/>
          </a:p>
        </p:txBody>
      </p:sp>
      <p:sp>
        <p:nvSpPr>
          <p:cNvPr id="32" name="Arrow: Right 31">
            <a:extLst>
              <a:ext uri="{FF2B5EF4-FFF2-40B4-BE49-F238E27FC236}">
                <a16:creationId xmlns:a16="http://schemas.microsoft.com/office/drawing/2014/main" id="{C2429DA8-AF1D-CB92-6597-13C49CAEE92A}"/>
              </a:ext>
            </a:extLst>
          </p:cNvPr>
          <p:cNvSpPr/>
          <p:nvPr/>
        </p:nvSpPr>
        <p:spPr>
          <a:xfrm>
            <a:off x="2900516" y="3106994"/>
            <a:ext cx="349967" cy="32200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Right 32">
            <a:extLst>
              <a:ext uri="{FF2B5EF4-FFF2-40B4-BE49-F238E27FC236}">
                <a16:creationId xmlns:a16="http://schemas.microsoft.com/office/drawing/2014/main" id="{9EBA599B-29C1-47B4-ADEB-85C3BFBCD2DF}"/>
              </a:ext>
            </a:extLst>
          </p:cNvPr>
          <p:cNvSpPr/>
          <p:nvPr/>
        </p:nvSpPr>
        <p:spPr>
          <a:xfrm>
            <a:off x="5658003" y="3106994"/>
            <a:ext cx="349967" cy="32200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a:extLst>
              <a:ext uri="{FF2B5EF4-FFF2-40B4-BE49-F238E27FC236}">
                <a16:creationId xmlns:a16="http://schemas.microsoft.com/office/drawing/2014/main" id="{B293ADCC-472D-442D-E691-CB34DB23682F}"/>
              </a:ext>
            </a:extLst>
          </p:cNvPr>
          <p:cNvSpPr/>
          <p:nvPr/>
        </p:nvSpPr>
        <p:spPr>
          <a:xfrm>
            <a:off x="8396748" y="3105683"/>
            <a:ext cx="349967" cy="32200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Right 35">
            <a:extLst>
              <a:ext uri="{FF2B5EF4-FFF2-40B4-BE49-F238E27FC236}">
                <a16:creationId xmlns:a16="http://schemas.microsoft.com/office/drawing/2014/main" id="{63E85B19-A0C1-DB95-3F11-EFF482688CD1}"/>
              </a:ext>
            </a:extLst>
          </p:cNvPr>
          <p:cNvSpPr/>
          <p:nvPr/>
        </p:nvSpPr>
        <p:spPr>
          <a:xfrm>
            <a:off x="2900516" y="5385620"/>
            <a:ext cx="349967" cy="32200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D0F247AA-5CEF-A04B-3013-3768A1BF6403}"/>
              </a:ext>
            </a:extLst>
          </p:cNvPr>
          <p:cNvSpPr/>
          <p:nvPr/>
        </p:nvSpPr>
        <p:spPr>
          <a:xfrm>
            <a:off x="5673674" y="5431012"/>
            <a:ext cx="349967" cy="32200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558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6" grpId="0" animBg="1"/>
      <p:bldP spid="27" grpId="0" animBg="1"/>
      <p:bldP spid="32" grpId="0" animBg="1"/>
      <p:bldP spid="33" grpId="0" animBg="1"/>
      <p:bldP spid="34" grpId="0" animBg="1"/>
      <p:bldP spid="36"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C377C7-14EB-B362-001B-CA73284DF1B5}"/>
              </a:ext>
            </a:extLst>
          </p:cNvPr>
          <p:cNvSpPr>
            <a:spLocks noGrp="1"/>
          </p:cNvSpPr>
          <p:nvPr>
            <p:ph type="title"/>
          </p:nvPr>
        </p:nvSpPr>
        <p:spPr>
          <a:xfrm>
            <a:off x="581025" y="1524000"/>
            <a:ext cx="10853891" cy="192088"/>
          </a:xfrm>
        </p:spPr>
        <p:txBody>
          <a:bodyPr>
            <a:normAutofit fontScale="90000"/>
          </a:bodyPr>
          <a:lstStyle/>
          <a:p>
            <a:r>
              <a:rPr lang="en-US" dirty="0"/>
              <a:t>materials and methods</a:t>
            </a:r>
            <a:endParaRPr lang="en-GB" dirty="0"/>
          </a:p>
        </p:txBody>
      </p:sp>
      <p:sp>
        <p:nvSpPr>
          <p:cNvPr id="5" name="TextBox 4">
            <a:extLst>
              <a:ext uri="{FF2B5EF4-FFF2-40B4-BE49-F238E27FC236}">
                <a16:creationId xmlns:a16="http://schemas.microsoft.com/office/drawing/2014/main" id="{647D2372-B270-32C2-3E95-FF1423F1FFCB}"/>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6" name="Arrow: Right 5">
            <a:extLst>
              <a:ext uri="{FF2B5EF4-FFF2-40B4-BE49-F238E27FC236}">
                <a16:creationId xmlns:a16="http://schemas.microsoft.com/office/drawing/2014/main" id="{B59E1DA1-6C5D-6B5B-1A3C-1E31C9D46E0C}"/>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1071;p172">
            <a:extLst>
              <a:ext uri="{FF2B5EF4-FFF2-40B4-BE49-F238E27FC236}">
                <a16:creationId xmlns:a16="http://schemas.microsoft.com/office/drawing/2014/main" id="{701341E1-44B8-1255-EB9B-635DC459F9AA}"/>
              </a:ext>
            </a:extLst>
          </p:cNvPr>
          <p:cNvSpPr txBox="1"/>
          <p:nvPr/>
        </p:nvSpPr>
        <p:spPr>
          <a:xfrm>
            <a:off x="523747" y="2229966"/>
            <a:ext cx="5700072" cy="2923853"/>
          </a:xfrm>
          <a:prstGeom prst="rect">
            <a:avLst/>
          </a:prstGeom>
          <a:noFill/>
          <a:ln>
            <a:noFill/>
          </a:ln>
        </p:spPr>
        <p:txBody>
          <a:bodyPr spcFirstLastPara="1" wrap="square" lIns="76188" tIns="76188" rIns="76188" bIns="76188" anchor="t" anchorCtr="0">
            <a:spAutoFit/>
          </a:bodyPr>
          <a:lstStyle/>
          <a:p>
            <a:r>
              <a:rPr lang="en-GB" sz="2000" dirty="0">
                <a:solidFill>
                  <a:srgbClr val="000000"/>
                </a:solidFill>
                <a:latin typeface="Calibri"/>
                <a:ea typeface="Segoe UI"/>
                <a:cs typeface="Segoe UI"/>
              </a:rPr>
              <a:t>The </a:t>
            </a:r>
            <a:r>
              <a:rPr lang="en-GB" sz="2000" b="1" dirty="0">
                <a:solidFill>
                  <a:srgbClr val="000000"/>
                </a:solidFill>
                <a:latin typeface="Calibri"/>
                <a:ea typeface="Segoe UI"/>
                <a:cs typeface="Segoe UI"/>
              </a:rPr>
              <a:t>FIRST STEP </a:t>
            </a:r>
            <a:r>
              <a:rPr lang="en-GB" sz="2000" dirty="0">
                <a:solidFill>
                  <a:srgbClr val="000000"/>
                </a:solidFill>
                <a:latin typeface="Calibri"/>
                <a:ea typeface="Segoe UI"/>
                <a:cs typeface="Segoe UI"/>
              </a:rPr>
              <a:t>for a proper gait analysis is the accurate </a:t>
            </a:r>
            <a:r>
              <a:rPr lang="en-GB" sz="2000" b="1" dirty="0">
                <a:solidFill>
                  <a:schemeClr val="accent2"/>
                </a:solidFill>
                <a:latin typeface="Calibri"/>
                <a:ea typeface="Segoe UI"/>
                <a:cs typeface="Segoe UI"/>
              </a:rPr>
              <a:t>estimation of the subject's body segment parameters</a:t>
            </a:r>
            <a:r>
              <a:rPr lang="en-GB" sz="2000" dirty="0">
                <a:solidFill>
                  <a:srgbClr val="000000"/>
                </a:solidFill>
                <a:latin typeface="Calibri"/>
                <a:ea typeface="Segoe UI"/>
                <a:cs typeface="Segoe UI"/>
              </a:rPr>
              <a:t>.</a:t>
            </a:r>
            <a:r>
              <a:rPr lang="it-IT" sz="2000" dirty="0">
                <a:solidFill>
                  <a:srgbClr val="000000"/>
                </a:solidFill>
                <a:latin typeface="Calibri"/>
                <a:ea typeface="Segoe UI"/>
                <a:cs typeface="Segoe UI"/>
              </a:rPr>
              <a:t>​</a:t>
            </a:r>
            <a:r>
              <a:rPr lang="en-US" sz="2000" dirty="0">
                <a:solidFill>
                  <a:srgbClr val="000000"/>
                </a:solidFill>
                <a:latin typeface="Calibri"/>
                <a:ea typeface="Segoe UI"/>
                <a:cs typeface="Segoe UI"/>
              </a:rPr>
              <a:t>​</a:t>
            </a:r>
            <a:br>
              <a:rPr lang="en-US" sz="2000" dirty="0">
                <a:solidFill>
                  <a:srgbClr val="000000"/>
                </a:solidFill>
                <a:latin typeface="Calibri"/>
                <a:ea typeface="Segoe UI"/>
                <a:cs typeface="Segoe UI"/>
              </a:rPr>
            </a:br>
            <a:r>
              <a:rPr lang="en-US" sz="2000" dirty="0">
                <a:solidFill>
                  <a:srgbClr val="000000"/>
                </a:solidFill>
                <a:latin typeface="Calibri"/>
                <a:ea typeface="Segoe UI"/>
                <a:cs typeface="Segoe UI"/>
              </a:rPr>
              <a:t>We divide the lower body into </a:t>
            </a:r>
            <a:r>
              <a:rPr lang="en-US" sz="2000" b="1" dirty="0">
                <a:solidFill>
                  <a:srgbClr val="000000"/>
                </a:solidFill>
                <a:latin typeface="Calibri"/>
                <a:ea typeface="Segoe UI"/>
                <a:cs typeface="Segoe UI"/>
              </a:rPr>
              <a:t>four</a:t>
            </a:r>
            <a:r>
              <a:rPr lang="en-US" sz="2000" dirty="0">
                <a:solidFill>
                  <a:srgbClr val="000000"/>
                </a:solidFill>
                <a:latin typeface="Calibri"/>
                <a:ea typeface="Segoe UI"/>
                <a:cs typeface="Segoe UI"/>
              </a:rPr>
              <a:t> segments.</a:t>
            </a:r>
            <a:br>
              <a:rPr lang="en-US" sz="2000" dirty="0">
                <a:solidFill>
                  <a:srgbClr val="000000"/>
                </a:solidFill>
                <a:latin typeface="Calibri"/>
                <a:ea typeface="Segoe UI"/>
                <a:cs typeface="Segoe UI"/>
              </a:rPr>
            </a:br>
            <a:r>
              <a:rPr lang="en-GB" sz="2000" dirty="0">
                <a:solidFill>
                  <a:schemeClr val="dk1"/>
                </a:solidFill>
                <a:latin typeface="Times New Roman" panose="02020603050405020304" pitchFamily="18" charset="0"/>
                <a:ea typeface="Inter"/>
                <a:cs typeface="Times New Roman" panose="02020603050405020304" pitchFamily="18" charset="0"/>
                <a:sym typeface="Inter"/>
              </a:rPr>
              <a:t>These parameters, used in prediction equations, allows to characterize body segments. By the use of regression formulas, it is possible the estimation of values such as: </a:t>
            </a:r>
            <a:r>
              <a:rPr lang="it-IT" sz="2000" b="1" dirty="0">
                <a:ea typeface="+mn-lt"/>
                <a:cs typeface="+mn-lt"/>
              </a:rPr>
              <a:t>masses and moments of inertia.</a:t>
            </a:r>
            <a:endParaRPr lang="en-GB" sz="2000" b="1" dirty="0">
              <a:solidFill>
                <a:schemeClr val="dk1"/>
              </a:solidFill>
              <a:latin typeface="Times New Roman" panose="02020603050405020304" pitchFamily="18" charset="0"/>
              <a:ea typeface="Inter"/>
              <a:cs typeface="Times New Roman" panose="02020603050405020304" pitchFamily="18" charset="0"/>
              <a:sym typeface="Inter"/>
            </a:endParaRPr>
          </a:p>
          <a:p>
            <a:endParaRPr lang="en-US" sz="2000" dirty="0">
              <a:solidFill>
                <a:srgbClr val="000000"/>
              </a:solidFill>
              <a:latin typeface="Calibri"/>
              <a:ea typeface="Segoe UI"/>
              <a:cs typeface="Segoe UI"/>
            </a:endParaRPr>
          </a:p>
        </p:txBody>
      </p:sp>
      <p:pic>
        <p:nvPicPr>
          <p:cNvPr id="8" name="Immagine 6" descr="Immagine che contiene mappa&#10;&#10;Descrizione generata automaticamente">
            <a:extLst>
              <a:ext uri="{FF2B5EF4-FFF2-40B4-BE49-F238E27FC236}">
                <a16:creationId xmlns:a16="http://schemas.microsoft.com/office/drawing/2014/main" id="{43D7572F-ECC0-4E27-160E-35B6AFD091C8}"/>
              </a:ext>
            </a:extLst>
          </p:cNvPr>
          <p:cNvPicPr>
            <a:picLocks noChangeAspect="1"/>
          </p:cNvPicPr>
          <p:nvPr/>
        </p:nvPicPr>
        <p:blipFill>
          <a:blip r:embed="rId2"/>
          <a:stretch>
            <a:fillRect/>
          </a:stretch>
        </p:blipFill>
        <p:spPr>
          <a:xfrm>
            <a:off x="6962870" y="2229966"/>
            <a:ext cx="4744712" cy="3546242"/>
          </a:xfrm>
          <a:prstGeom prst="rect">
            <a:avLst/>
          </a:prstGeom>
          <a:ln>
            <a:solidFill>
              <a:schemeClr val="tx1"/>
            </a:solidFill>
          </a:ln>
        </p:spPr>
      </p:pic>
    </p:spTree>
    <p:extLst>
      <p:ext uri="{BB962C8B-B14F-4D97-AF65-F5344CB8AC3E}">
        <p14:creationId xmlns:p14="http://schemas.microsoft.com/office/powerpoint/2010/main" val="4139675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F0E41A-B091-C0BB-AB71-93375EAEAD87}"/>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5" name="TextBox 4">
            <a:extLst>
              <a:ext uri="{FF2B5EF4-FFF2-40B4-BE49-F238E27FC236}">
                <a16:creationId xmlns:a16="http://schemas.microsoft.com/office/drawing/2014/main" id="{0416AC15-22B8-94DA-4725-6834B0B91584}"/>
              </a:ext>
            </a:extLst>
          </p:cNvPr>
          <p:cNvSpPr txBox="1"/>
          <p:nvPr/>
        </p:nvSpPr>
        <p:spPr>
          <a:xfrm>
            <a:off x="9291458" y="2140988"/>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6" name="Arrow: Right 5">
            <a:extLst>
              <a:ext uri="{FF2B5EF4-FFF2-40B4-BE49-F238E27FC236}">
                <a16:creationId xmlns:a16="http://schemas.microsoft.com/office/drawing/2014/main" id="{33C67319-7B12-404D-9E35-57E326B9406D}"/>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Google Shape;1079;p173">
            <a:extLst>
              <a:ext uri="{FF2B5EF4-FFF2-40B4-BE49-F238E27FC236}">
                <a16:creationId xmlns:a16="http://schemas.microsoft.com/office/drawing/2014/main" id="{83A88A94-243A-72CB-E761-77D711BFCD5F}"/>
              </a:ext>
            </a:extLst>
          </p:cNvPr>
          <p:cNvGraphicFramePr/>
          <p:nvPr>
            <p:extLst>
              <p:ext uri="{D42A27DB-BD31-4B8C-83A1-F6EECF244321}">
                <p14:modId xmlns:p14="http://schemas.microsoft.com/office/powerpoint/2010/main" val="4009888243"/>
              </p:ext>
            </p:extLst>
          </p:nvPr>
        </p:nvGraphicFramePr>
        <p:xfrm>
          <a:off x="8525392" y="1899777"/>
          <a:ext cx="3210396" cy="4649273"/>
        </p:xfrm>
        <a:graphic>
          <a:graphicData uri="http://schemas.openxmlformats.org/drawingml/2006/table">
            <a:tbl>
              <a:tblPr>
                <a:noFill/>
              </a:tblPr>
              <a:tblGrid>
                <a:gridCol w="2284083">
                  <a:extLst>
                    <a:ext uri="{9D8B030D-6E8A-4147-A177-3AD203B41FA5}">
                      <a16:colId xmlns:a16="http://schemas.microsoft.com/office/drawing/2014/main" val="20000"/>
                    </a:ext>
                  </a:extLst>
                </a:gridCol>
                <a:gridCol w="926313">
                  <a:extLst>
                    <a:ext uri="{9D8B030D-6E8A-4147-A177-3AD203B41FA5}">
                      <a16:colId xmlns:a16="http://schemas.microsoft.com/office/drawing/2014/main" val="20001"/>
                    </a:ext>
                  </a:extLst>
                </a:gridCol>
              </a:tblGrid>
              <a:tr h="601988">
                <a:tc>
                  <a:txBody>
                    <a:bodyPr/>
                    <a:lstStyle/>
                    <a:p>
                      <a:pPr marL="0" lvl="0" indent="0" algn="l" rtl="0">
                        <a:lnSpc>
                          <a:spcPct val="115000"/>
                        </a:lnSpc>
                        <a:spcBef>
                          <a:spcPts val="0"/>
                        </a:spcBef>
                        <a:spcAft>
                          <a:spcPts val="0"/>
                        </a:spcAft>
                        <a:buNone/>
                      </a:pPr>
                      <a:r>
                        <a:rPr lang="en-US" sz="1500" b="1" dirty="0">
                          <a:solidFill>
                            <a:srgbClr val="FFFFFF"/>
                          </a:solidFill>
                          <a:latin typeface="Times New Roman"/>
                          <a:ea typeface="Times New Roman"/>
                          <a:cs typeface="Times New Roman"/>
                          <a:sym typeface="Times New Roman"/>
                        </a:rPr>
                        <a:t>ANTHROPOMETRIC PARAMETER</a:t>
                      </a:r>
                      <a:endParaRPr sz="1500" b="1" dirty="0">
                        <a:solidFill>
                          <a:srgbClr val="FFFFFF"/>
                        </a:solidFill>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l" rtl="0">
                        <a:lnSpc>
                          <a:spcPct val="115000"/>
                        </a:lnSpc>
                        <a:spcBef>
                          <a:spcPts val="0"/>
                        </a:spcBef>
                        <a:spcAft>
                          <a:spcPts val="0"/>
                        </a:spcAft>
                        <a:buNone/>
                      </a:pPr>
                      <a:r>
                        <a:rPr lang="en-US" sz="1500" b="1" dirty="0">
                          <a:solidFill>
                            <a:srgbClr val="FFFFFF"/>
                          </a:solidFill>
                          <a:latin typeface="Times New Roman"/>
                          <a:ea typeface="Times New Roman"/>
                          <a:cs typeface="Times New Roman"/>
                          <a:sym typeface="Times New Roman"/>
                        </a:rPr>
                        <a:t>VALUE</a:t>
                      </a:r>
                      <a:endParaRPr sz="1500" b="1" dirty="0">
                        <a:solidFill>
                          <a:srgbClr val="FFFFFF"/>
                        </a:solidFill>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39098">
                <a:tc>
                  <a:txBody>
                    <a:bodyPr/>
                    <a:lstStyle/>
                    <a:p>
                      <a:pPr marL="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Body Mass </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74 kg</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1"/>
                  </a:ext>
                </a:extLst>
              </a:tr>
              <a:tr h="339098">
                <a:tc>
                  <a:txBody>
                    <a:bodyPr/>
                    <a:lstStyle/>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ASIS breadth</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22.5 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2"/>
                  </a:ext>
                </a:extLst>
              </a:tr>
              <a:tr h="339098">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thigh circumference </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53cm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3"/>
                  </a:ext>
                </a:extLst>
              </a:tr>
              <a:tr h="339098">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Thigh length</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45 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4"/>
                  </a:ext>
                </a:extLst>
              </a:tr>
              <a:tr h="339098">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Calf length</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39cm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5"/>
                  </a:ext>
                </a:extLst>
              </a:tr>
              <a:tr h="339098">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Calf Circumference</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37 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6"/>
                  </a:ext>
                </a:extLst>
              </a:tr>
              <a:tr h="452563">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Knee diameter</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7  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7"/>
                  </a:ext>
                </a:extLst>
              </a:tr>
              <a:tr h="452563">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Foot length</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28 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8"/>
                  </a:ext>
                </a:extLst>
              </a:tr>
              <a:tr h="339098">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malleolus width</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8 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9"/>
                  </a:ext>
                </a:extLst>
              </a:tr>
              <a:tr h="339098">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malleolus height</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7 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10"/>
                  </a:ext>
                </a:extLst>
              </a:tr>
              <a:tr h="429375">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foot breadth</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9 cm</a:t>
                      </a:r>
                      <a:endParaRPr sz="1500" dirty="0">
                        <a:latin typeface="Times New Roman"/>
                        <a:ea typeface="Times New Roman"/>
                        <a:cs typeface="Times New Roman"/>
                        <a:sym typeface="Times New Roman"/>
                      </a:endParaRPr>
                    </a:p>
                  </a:txBody>
                  <a:tcPr marL="76208" marR="76208" marT="38104" marB="38104">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11"/>
                  </a:ext>
                </a:extLst>
              </a:tr>
            </a:tbl>
          </a:graphicData>
        </a:graphic>
      </p:graphicFrame>
      <p:sp>
        <p:nvSpPr>
          <p:cNvPr id="8" name="Google Shape;1071;p172">
            <a:extLst>
              <a:ext uri="{FF2B5EF4-FFF2-40B4-BE49-F238E27FC236}">
                <a16:creationId xmlns:a16="http://schemas.microsoft.com/office/drawing/2014/main" id="{FCE9BB3E-ABF3-BDC8-1318-7A83DDF14714}"/>
              </a:ext>
            </a:extLst>
          </p:cNvPr>
          <p:cNvSpPr txBox="1"/>
          <p:nvPr/>
        </p:nvSpPr>
        <p:spPr>
          <a:xfrm>
            <a:off x="523747" y="2229966"/>
            <a:ext cx="5700072" cy="4462736"/>
          </a:xfrm>
          <a:prstGeom prst="rect">
            <a:avLst/>
          </a:prstGeom>
          <a:noFill/>
          <a:ln>
            <a:noFill/>
          </a:ln>
        </p:spPr>
        <p:txBody>
          <a:bodyPr spcFirstLastPara="1" wrap="square" lIns="76188" tIns="76188" rIns="76188" bIns="76188" anchor="t" anchorCtr="0">
            <a:spAutoFit/>
          </a:bodyPr>
          <a:lstStyle/>
          <a:p>
            <a:r>
              <a:rPr lang="it-IT" sz="2000" dirty="0">
                <a:solidFill>
                  <a:srgbClr val="000000"/>
                </a:solidFill>
                <a:latin typeface="Calibri"/>
                <a:ea typeface="Segoe UI"/>
                <a:cs typeface="Segoe UI"/>
              </a:rPr>
              <a:t>After obtaining theses measurment(in the table),we apply those following formulas to measure segment mass and the moment of inertia:</a:t>
            </a:r>
            <a:br>
              <a:rPr lang="it-IT" sz="2000" dirty="0">
                <a:solidFill>
                  <a:srgbClr val="000000"/>
                </a:solidFill>
                <a:latin typeface="Calibri"/>
                <a:ea typeface="Segoe UI"/>
                <a:cs typeface="Segoe UI"/>
              </a:rPr>
            </a:br>
            <a:br>
              <a:rPr lang="it-IT" sz="2000" dirty="0">
                <a:solidFill>
                  <a:srgbClr val="000000"/>
                </a:solidFill>
                <a:latin typeface="Calibri"/>
                <a:ea typeface="Segoe UI"/>
                <a:cs typeface="Segoe UI"/>
              </a:rPr>
            </a:br>
            <a:r>
              <a:rPr lang="it-IT" sz="2000" dirty="0">
                <a:solidFill>
                  <a:srgbClr val="000000"/>
                </a:solidFill>
                <a:latin typeface="Calibri"/>
                <a:ea typeface="Segoe UI"/>
                <a:cs typeface="Segoe UI"/>
              </a:rPr>
              <a:t>-</a:t>
            </a:r>
            <a:r>
              <a:rPr lang="en-GB" sz="2000" dirty="0"/>
              <a:t>Segment mass = C1(Total body mass) + C2 (Length)3 + C3.</a:t>
            </a:r>
            <a:br>
              <a:rPr lang="en-GB" sz="2000" dirty="0"/>
            </a:br>
            <a:r>
              <a:rPr lang="en-GB" sz="2000" dirty="0"/>
              <a:t>(where C1, C2, and C3 are regression coefficients.) </a:t>
            </a:r>
            <a:br>
              <a:rPr lang="en-GB" sz="2000" dirty="0"/>
            </a:br>
            <a:br>
              <a:rPr lang="en-GB" sz="2000" dirty="0"/>
            </a:br>
            <a:r>
              <a:rPr lang="en-GB" sz="2000" dirty="0"/>
              <a:t>-Segment moment of inertia = C4(Total body mass)*(Length)2 + C5.</a:t>
            </a:r>
            <a:br>
              <a:rPr lang="en-GB" sz="2000" dirty="0"/>
            </a:br>
            <a:r>
              <a:rPr lang="en-GB" sz="2000" dirty="0"/>
              <a:t>(where C4 and C5 are regression coefficients.)</a:t>
            </a:r>
            <a:br>
              <a:rPr lang="en-GB" sz="2000" dirty="0"/>
            </a:br>
            <a:br>
              <a:rPr lang="en-GB" sz="2000" dirty="0"/>
            </a:br>
            <a:r>
              <a:rPr lang="it-IT" sz="2000" dirty="0">
                <a:solidFill>
                  <a:srgbClr val="000000"/>
                </a:solidFill>
                <a:latin typeface="Calibri"/>
                <a:ea typeface="Segoe UI"/>
                <a:cs typeface="Segoe UI"/>
              </a:rPr>
              <a:t> </a:t>
            </a:r>
            <a:endParaRPr lang="en-GB" sz="2000" b="1" dirty="0">
              <a:solidFill>
                <a:schemeClr val="dk1"/>
              </a:solidFill>
              <a:latin typeface="Times New Roman" panose="02020603050405020304" pitchFamily="18" charset="0"/>
              <a:ea typeface="Inter"/>
              <a:cs typeface="Times New Roman" panose="02020603050405020304" pitchFamily="18" charset="0"/>
              <a:sym typeface="Inter"/>
            </a:endParaRPr>
          </a:p>
          <a:p>
            <a:endParaRPr lang="en-US" sz="2000" dirty="0">
              <a:solidFill>
                <a:srgbClr val="000000"/>
              </a:solidFill>
              <a:latin typeface="Calibri"/>
              <a:ea typeface="Segoe UI"/>
              <a:cs typeface="Segoe UI"/>
            </a:endParaRPr>
          </a:p>
        </p:txBody>
      </p:sp>
      <p:sp>
        <p:nvSpPr>
          <p:cNvPr id="9" name="TextBox 8">
            <a:extLst>
              <a:ext uri="{FF2B5EF4-FFF2-40B4-BE49-F238E27FC236}">
                <a16:creationId xmlns:a16="http://schemas.microsoft.com/office/drawing/2014/main" id="{BCAB7097-317E-7E72-9622-11B214ED6F49}"/>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Tree>
    <p:extLst>
      <p:ext uri="{BB962C8B-B14F-4D97-AF65-F5344CB8AC3E}">
        <p14:creationId xmlns:p14="http://schemas.microsoft.com/office/powerpoint/2010/main" val="3033034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C2F43F-4CBC-7479-01F5-8D5BCADD1D17}"/>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7" name="Arrow: Right 6">
            <a:extLst>
              <a:ext uri="{FF2B5EF4-FFF2-40B4-BE49-F238E27FC236}">
                <a16:creationId xmlns:a16="http://schemas.microsoft.com/office/drawing/2014/main" id="{5833322F-9459-5DF8-575D-8064AE0267AF}"/>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4F28942-B3E9-E16B-91A4-66A039B4F7A4}"/>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9" name="Google Shape;1071;p172">
            <a:extLst>
              <a:ext uri="{FF2B5EF4-FFF2-40B4-BE49-F238E27FC236}">
                <a16:creationId xmlns:a16="http://schemas.microsoft.com/office/drawing/2014/main" id="{2B50301E-6A99-9B58-829E-2CB3E862CB01}"/>
              </a:ext>
            </a:extLst>
          </p:cNvPr>
          <p:cNvSpPr txBox="1"/>
          <p:nvPr/>
        </p:nvSpPr>
        <p:spPr>
          <a:xfrm>
            <a:off x="523747" y="2229966"/>
            <a:ext cx="5700072" cy="2308300"/>
          </a:xfrm>
          <a:prstGeom prst="rect">
            <a:avLst/>
          </a:prstGeom>
          <a:noFill/>
          <a:ln>
            <a:noFill/>
          </a:ln>
        </p:spPr>
        <p:txBody>
          <a:bodyPr spcFirstLastPara="1" wrap="square" lIns="76188" tIns="76188" rIns="76188" bIns="76188" anchor="ctr" anchorCtr="0">
            <a:spAutoFit/>
          </a:bodyPr>
          <a:lstStyle/>
          <a:p>
            <a:r>
              <a:rPr lang="en-GB" sz="2000" dirty="0">
                <a:solidFill>
                  <a:srgbClr val="000000"/>
                </a:solidFill>
                <a:latin typeface="Calibri"/>
                <a:ea typeface="Segoe UI"/>
                <a:cs typeface="Segoe UI"/>
              </a:rPr>
              <a:t>The </a:t>
            </a:r>
            <a:r>
              <a:rPr lang="en-GB" sz="2000" b="1" dirty="0">
                <a:solidFill>
                  <a:srgbClr val="000000"/>
                </a:solidFill>
                <a:latin typeface="Calibri"/>
                <a:ea typeface="Segoe UI"/>
                <a:cs typeface="Segoe UI"/>
              </a:rPr>
              <a:t>second step </a:t>
            </a:r>
            <a:r>
              <a:rPr lang="en-GB" sz="2000" dirty="0">
                <a:solidFill>
                  <a:srgbClr val="000000"/>
                </a:solidFill>
                <a:latin typeface="Calibri"/>
                <a:ea typeface="Segoe UI"/>
                <a:cs typeface="Segoe UI"/>
              </a:rPr>
              <a:t>is </a:t>
            </a:r>
            <a:r>
              <a:rPr lang="en-GB" sz="2000" b="1" dirty="0">
                <a:solidFill>
                  <a:schemeClr val="accent2"/>
                </a:solidFill>
                <a:latin typeface="Calibri"/>
                <a:ea typeface="Segoe UI"/>
                <a:cs typeface="Segoe UI"/>
              </a:rPr>
              <a:t>marker position.</a:t>
            </a:r>
            <a:br>
              <a:rPr lang="en-GB" sz="2000" b="1" dirty="0">
                <a:solidFill>
                  <a:schemeClr val="accent2"/>
                </a:solidFill>
                <a:latin typeface="Calibri"/>
                <a:ea typeface="Segoe UI"/>
                <a:cs typeface="Segoe UI"/>
              </a:rPr>
            </a:br>
            <a:r>
              <a:rPr lang="en-GB" sz="2000" dirty="0">
                <a:solidFill>
                  <a:srgbClr val="000000"/>
                </a:solidFill>
                <a:latin typeface="Calibri"/>
                <a:ea typeface="Segoe UI"/>
                <a:cs typeface="Segoe UI"/>
              </a:rPr>
              <a:t>For</a:t>
            </a:r>
            <a:r>
              <a:rPr lang="en-GB" sz="2000" b="1" dirty="0">
                <a:solidFill>
                  <a:srgbClr val="000000"/>
                </a:solidFill>
                <a:latin typeface="Calibri"/>
                <a:ea typeface="Segoe UI"/>
                <a:cs typeface="Segoe UI"/>
              </a:rPr>
              <a:t> </a:t>
            </a:r>
            <a:r>
              <a:rPr lang="en-GB" sz="2000" u="sng" dirty="0">
                <a:solidFill>
                  <a:schemeClr val="accent2"/>
                </a:solidFill>
              </a:rPr>
              <a:t>Vaughan protocol</a:t>
            </a:r>
            <a:r>
              <a:rPr lang="en-GB" sz="2000" dirty="0"/>
              <a:t>: </a:t>
            </a:r>
            <a:r>
              <a:rPr lang="en-US" sz="2000" dirty="0">
                <a:solidFill>
                  <a:schemeClr val="dk1"/>
                </a:solidFill>
                <a:latin typeface="Times New Roman" panose="02020603050405020304" pitchFamily="18" charset="0"/>
                <a:ea typeface="Inter"/>
                <a:cs typeface="Times New Roman" panose="02020603050405020304" pitchFamily="18" charset="0"/>
                <a:sym typeface="Inter"/>
              </a:rPr>
              <a:t>all the position data have been found following a system of </a:t>
            </a:r>
            <a:r>
              <a:rPr lang="en-US" sz="2000" i="1" dirty="0">
                <a:solidFill>
                  <a:schemeClr val="dk1"/>
                </a:solidFill>
                <a:highlight>
                  <a:srgbClr val="C0C0C0"/>
                </a:highlight>
                <a:latin typeface="Times New Roman" panose="02020603050405020304" pitchFamily="18" charset="0"/>
                <a:ea typeface="Inter"/>
                <a:cs typeface="Times New Roman" panose="02020603050405020304" pitchFamily="18" charset="0"/>
                <a:sym typeface="Inter"/>
              </a:rPr>
              <a:t>15 </a:t>
            </a:r>
            <a:r>
              <a:rPr lang="en-US" sz="2000" i="1" dirty="0">
                <a:solidFill>
                  <a:schemeClr val="dk1"/>
                </a:solidFill>
                <a:latin typeface="Times New Roman" panose="02020603050405020304" pitchFamily="18" charset="0"/>
                <a:ea typeface="Inter"/>
                <a:cs typeface="Times New Roman" panose="02020603050405020304" pitchFamily="18" charset="0"/>
                <a:sym typeface="Inter"/>
              </a:rPr>
              <a:t>external different markers</a:t>
            </a:r>
            <a:r>
              <a:rPr lang="en-US" sz="2000" dirty="0">
                <a:solidFill>
                  <a:schemeClr val="dk1"/>
                </a:solidFill>
                <a:latin typeface="Times New Roman" panose="02020603050405020304" pitchFamily="18" charset="0"/>
                <a:ea typeface="Inter"/>
                <a:cs typeface="Times New Roman" panose="02020603050405020304" pitchFamily="18" charset="0"/>
                <a:sym typeface="Inter"/>
              </a:rPr>
              <a:t> referred to the laboratory reference frame during the gait trial.</a:t>
            </a:r>
            <a:endParaRPr lang="en-GB" sz="2000" dirty="0">
              <a:cs typeface="Calibri"/>
            </a:endParaRPr>
          </a:p>
          <a:p>
            <a:br>
              <a:rPr lang="en-US" sz="2000" dirty="0">
                <a:solidFill>
                  <a:srgbClr val="000000"/>
                </a:solidFill>
                <a:latin typeface="Calibri"/>
                <a:ea typeface="Segoe UI"/>
                <a:cs typeface="Segoe UI"/>
              </a:rPr>
            </a:br>
            <a:endParaRPr lang="en-US" sz="2000" dirty="0">
              <a:solidFill>
                <a:srgbClr val="000000"/>
              </a:solidFill>
              <a:latin typeface="Calibri"/>
              <a:ea typeface="Segoe UI"/>
              <a:cs typeface="Segoe UI"/>
            </a:endParaRPr>
          </a:p>
        </p:txBody>
      </p:sp>
      <p:pic>
        <p:nvPicPr>
          <p:cNvPr id="10" name="Google Shape;1090;p174">
            <a:extLst>
              <a:ext uri="{FF2B5EF4-FFF2-40B4-BE49-F238E27FC236}">
                <a16:creationId xmlns:a16="http://schemas.microsoft.com/office/drawing/2014/main" id="{F9E3DECA-BF2A-2E6D-C9C6-B17E45D2A3BE}"/>
              </a:ext>
            </a:extLst>
          </p:cNvPr>
          <p:cNvPicPr preferRelativeResize="0"/>
          <p:nvPr/>
        </p:nvPicPr>
        <p:blipFill>
          <a:blip r:embed="rId2">
            <a:alphaModFix/>
          </a:blip>
          <a:stretch>
            <a:fillRect/>
          </a:stretch>
        </p:blipFill>
        <p:spPr>
          <a:xfrm>
            <a:off x="6223819" y="2229966"/>
            <a:ext cx="5834480" cy="4379563"/>
          </a:xfrm>
          <a:prstGeom prst="rect">
            <a:avLst/>
          </a:prstGeom>
          <a:noFill/>
          <a:ln>
            <a:noFill/>
          </a:ln>
        </p:spPr>
      </p:pic>
    </p:spTree>
    <p:extLst>
      <p:ext uri="{BB962C8B-B14F-4D97-AF65-F5344CB8AC3E}">
        <p14:creationId xmlns:p14="http://schemas.microsoft.com/office/powerpoint/2010/main" val="1308310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9B7EC-2E54-302E-1247-B0F9A3F9E5B1}"/>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5" name="Arrow: Right 4">
            <a:extLst>
              <a:ext uri="{FF2B5EF4-FFF2-40B4-BE49-F238E27FC236}">
                <a16:creationId xmlns:a16="http://schemas.microsoft.com/office/drawing/2014/main" id="{1CFF79A1-A1DB-1A05-B09C-DE4B46D8C935}"/>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BF9DF87-73F0-15F5-3F03-EE5B02611E62}"/>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7" name="CasellaDiTesto 4">
            <a:extLst>
              <a:ext uri="{FF2B5EF4-FFF2-40B4-BE49-F238E27FC236}">
                <a16:creationId xmlns:a16="http://schemas.microsoft.com/office/drawing/2014/main" id="{D1DBA359-27BB-10F6-403F-A71695DF8EAA}"/>
              </a:ext>
            </a:extLst>
          </p:cNvPr>
          <p:cNvSpPr txBox="1"/>
          <p:nvPr/>
        </p:nvSpPr>
        <p:spPr>
          <a:xfrm>
            <a:off x="28185" y="2722883"/>
            <a:ext cx="6318968" cy="430887"/>
          </a:xfrm>
          <a:prstGeom prst="rect">
            <a:avLst/>
          </a:prstGeom>
          <a:noFill/>
          <a:ln>
            <a:solidFill>
              <a:schemeClr val="accent6">
                <a:lumMod val="75000"/>
              </a:schemeClr>
            </a:solidFill>
          </a:ln>
        </p:spPr>
        <p:txBody>
          <a:bodyPr wrap="square" rtlCol="0">
            <a:spAutoFit/>
          </a:bodyPr>
          <a:lstStyle/>
          <a:p>
            <a:pPr algn="just"/>
            <a:r>
              <a:rPr lang="it-IT" sz="2200" b="1" dirty="0"/>
              <a:t>1. </a:t>
            </a:r>
            <a:r>
              <a:rPr lang="it-IT" dirty="0"/>
              <a:t>Select </a:t>
            </a:r>
            <a:r>
              <a:rPr lang="it-IT" b="1" dirty="0">
                <a:solidFill>
                  <a:srgbClr val="7030A0"/>
                </a:solidFill>
              </a:rPr>
              <a:t>THREE MARKERS </a:t>
            </a:r>
            <a:r>
              <a:rPr lang="it-IT" dirty="0"/>
              <a:t>for each segment of interest;</a:t>
            </a:r>
          </a:p>
        </p:txBody>
      </p:sp>
      <p:pic>
        <p:nvPicPr>
          <p:cNvPr id="9" name="Immagine 12">
            <a:extLst>
              <a:ext uri="{FF2B5EF4-FFF2-40B4-BE49-F238E27FC236}">
                <a16:creationId xmlns:a16="http://schemas.microsoft.com/office/drawing/2014/main" id="{62ED6FA2-A27A-2E73-0F25-C3C3F91DDDB9}"/>
              </a:ext>
            </a:extLst>
          </p:cNvPr>
          <p:cNvPicPr>
            <a:picLocks noChangeAspect="1"/>
          </p:cNvPicPr>
          <p:nvPr/>
        </p:nvPicPr>
        <p:blipFill>
          <a:blip r:embed="rId3"/>
          <a:stretch>
            <a:fillRect/>
          </a:stretch>
        </p:blipFill>
        <p:spPr>
          <a:xfrm>
            <a:off x="7917459" y="4278963"/>
            <a:ext cx="3296432" cy="2313551"/>
          </a:xfrm>
          <a:prstGeom prst="rect">
            <a:avLst/>
          </a:prstGeom>
          <a:ln w="25400">
            <a:noFill/>
          </a:ln>
        </p:spPr>
      </p:pic>
      <p:sp>
        <p:nvSpPr>
          <p:cNvPr id="23" name="CasellaDiTesto 43">
            <a:extLst>
              <a:ext uri="{FF2B5EF4-FFF2-40B4-BE49-F238E27FC236}">
                <a16:creationId xmlns:a16="http://schemas.microsoft.com/office/drawing/2014/main" id="{7DB50C13-FC7F-84DE-6C0A-287D69BC0F1A}"/>
              </a:ext>
            </a:extLst>
          </p:cNvPr>
          <p:cNvSpPr txBox="1"/>
          <p:nvPr/>
        </p:nvSpPr>
        <p:spPr>
          <a:xfrm>
            <a:off x="14332" y="3975736"/>
            <a:ext cx="7312005" cy="707886"/>
          </a:xfrm>
          <a:prstGeom prst="rect">
            <a:avLst/>
          </a:prstGeom>
          <a:noFill/>
          <a:ln>
            <a:solidFill>
              <a:schemeClr val="accent6">
                <a:lumMod val="75000"/>
              </a:schemeClr>
            </a:solidFill>
          </a:ln>
        </p:spPr>
        <p:txBody>
          <a:bodyPr wrap="square" rtlCol="0">
            <a:spAutoFit/>
          </a:bodyPr>
          <a:lstStyle/>
          <a:p>
            <a:pPr algn="just"/>
            <a:r>
              <a:rPr lang="it-IT" sz="2200" b="1" dirty="0"/>
              <a:t>2. </a:t>
            </a:r>
            <a:r>
              <a:rPr lang="it-IT" dirty="0"/>
              <a:t>Create an </a:t>
            </a:r>
            <a:r>
              <a:rPr lang="it-IT" b="1" dirty="0">
                <a:solidFill>
                  <a:srgbClr val="996633"/>
                </a:solidFill>
              </a:rPr>
              <a:t>HORTOGONAL uvw REFERENCE SYSTEM </a:t>
            </a:r>
            <a:r>
              <a:rPr lang="it-IT" dirty="0"/>
              <a:t>based on the three markers;</a:t>
            </a:r>
          </a:p>
        </p:txBody>
      </p:sp>
      <p:sp>
        <p:nvSpPr>
          <p:cNvPr id="26" name="Google Shape;1071;p172">
            <a:extLst>
              <a:ext uri="{FF2B5EF4-FFF2-40B4-BE49-F238E27FC236}">
                <a16:creationId xmlns:a16="http://schemas.microsoft.com/office/drawing/2014/main" id="{51BB8B88-47B4-0981-00B9-3F601E94648A}"/>
              </a:ext>
            </a:extLst>
          </p:cNvPr>
          <p:cNvSpPr txBox="1"/>
          <p:nvPr/>
        </p:nvSpPr>
        <p:spPr>
          <a:xfrm>
            <a:off x="415593" y="1829281"/>
            <a:ext cx="5700072" cy="1384970"/>
          </a:xfrm>
          <a:prstGeom prst="rect">
            <a:avLst/>
          </a:prstGeom>
          <a:noFill/>
          <a:ln>
            <a:noFill/>
          </a:ln>
        </p:spPr>
        <p:txBody>
          <a:bodyPr spcFirstLastPara="1" wrap="square" lIns="76188" tIns="76188" rIns="76188" bIns="76188" anchor="ctr" anchorCtr="0">
            <a:spAutoFit/>
          </a:bodyPr>
          <a:lstStyle/>
          <a:p>
            <a:r>
              <a:rPr lang="en-GB" sz="2000" dirty="0">
                <a:solidFill>
                  <a:srgbClr val="000000"/>
                </a:solidFill>
                <a:latin typeface="Calibri"/>
                <a:ea typeface="Segoe UI"/>
                <a:cs typeface="Segoe UI"/>
              </a:rPr>
              <a:t>The </a:t>
            </a:r>
            <a:r>
              <a:rPr lang="en-GB" sz="2000" b="1" dirty="0">
                <a:solidFill>
                  <a:srgbClr val="000000"/>
                </a:solidFill>
                <a:latin typeface="Calibri"/>
                <a:ea typeface="Segoe UI"/>
                <a:cs typeface="Segoe UI"/>
              </a:rPr>
              <a:t>third step </a:t>
            </a:r>
            <a:r>
              <a:rPr lang="en-GB" sz="2000" dirty="0">
                <a:solidFill>
                  <a:srgbClr val="000000"/>
                </a:solidFill>
                <a:latin typeface="Calibri"/>
                <a:ea typeface="Segoe UI"/>
                <a:cs typeface="Segoe UI"/>
              </a:rPr>
              <a:t>is </a:t>
            </a:r>
            <a:r>
              <a:rPr lang="en-GB" sz="2000" b="1" dirty="0">
                <a:solidFill>
                  <a:schemeClr val="accent2"/>
                </a:solidFill>
                <a:latin typeface="Calibri"/>
                <a:ea typeface="Segoe UI"/>
                <a:cs typeface="Segoe UI"/>
              </a:rPr>
              <a:t>the three steps strategy</a:t>
            </a:r>
            <a:r>
              <a:rPr lang="en-GB" sz="2000" b="1" dirty="0">
                <a:solidFill>
                  <a:srgbClr val="000000"/>
                </a:solidFill>
                <a:latin typeface="Calibri"/>
                <a:ea typeface="Segoe UI"/>
                <a:cs typeface="Segoe UI"/>
              </a:rPr>
              <a:t>.</a:t>
            </a:r>
            <a:br>
              <a:rPr lang="en-GB" sz="2000" b="1" dirty="0">
                <a:solidFill>
                  <a:srgbClr val="000000"/>
                </a:solidFill>
                <a:latin typeface="Calibri"/>
                <a:ea typeface="Segoe UI"/>
                <a:cs typeface="Segoe UI"/>
              </a:rPr>
            </a:br>
            <a:r>
              <a:rPr lang="en-GB" sz="2000" dirty="0">
                <a:solidFill>
                  <a:schemeClr val="dk1"/>
                </a:solidFill>
                <a:latin typeface="Times New Roman" panose="02020603050405020304" pitchFamily="18" charset="0"/>
                <a:ea typeface="Inter"/>
                <a:cs typeface="Times New Roman" panose="02020603050405020304" pitchFamily="18" charset="0"/>
                <a:sym typeface="Inter"/>
              </a:rPr>
              <a:t>We will follow these steps</a:t>
            </a:r>
            <a:r>
              <a:rPr lang="it-IT" sz="2000" dirty="0">
                <a:solidFill>
                  <a:schemeClr val="dk1"/>
                </a:solidFill>
                <a:latin typeface="Times New Roman" panose="02020603050405020304" pitchFamily="18" charset="0"/>
                <a:ea typeface="Inter"/>
                <a:cs typeface="Times New Roman" panose="02020603050405020304" pitchFamily="18" charset="0"/>
                <a:sym typeface="Inter"/>
              </a:rPr>
              <a:t>:</a:t>
            </a:r>
            <a:endParaRPr lang="en-GB" sz="2000" dirty="0">
              <a:cs typeface="Calibri"/>
            </a:endParaRPr>
          </a:p>
          <a:p>
            <a:br>
              <a:rPr lang="en-US" sz="2000" dirty="0">
                <a:solidFill>
                  <a:srgbClr val="000000"/>
                </a:solidFill>
                <a:latin typeface="Calibri"/>
                <a:ea typeface="Segoe UI"/>
                <a:cs typeface="Segoe UI"/>
              </a:rPr>
            </a:br>
            <a:endParaRPr lang="en-US" sz="2000" dirty="0">
              <a:solidFill>
                <a:srgbClr val="000000"/>
              </a:solidFill>
              <a:latin typeface="Calibri"/>
              <a:ea typeface="Segoe UI"/>
              <a:cs typeface="Segoe UI"/>
            </a:endParaRPr>
          </a:p>
        </p:txBody>
      </p:sp>
      <p:pic>
        <p:nvPicPr>
          <p:cNvPr id="34" name="Immagine 9">
            <a:extLst>
              <a:ext uri="{FF2B5EF4-FFF2-40B4-BE49-F238E27FC236}">
                <a16:creationId xmlns:a16="http://schemas.microsoft.com/office/drawing/2014/main" id="{1DB6DEAB-ACBC-6576-C456-6F1EDEC8DBF7}"/>
              </a:ext>
            </a:extLst>
          </p:cNvPr>
          <p:cNvPicPr>
            <a:picLocks noChangeAspect="1"/>
          </p:cNvPicPr>
          <p:nvPr/>
        </p:nvPicPr>
        <p:blipFill>
          <a:blip r:embed="rId4"/>
          <a:stretch>
            <a:fillRect/>
          </a:stretch>
        </p:blipFill>
        <p:spPr>
          <a:xfrm>
            <a:off x="7677728" y="2011054"/>
            <a:ext cx="4016088" cy="2209992"/>
          </a:xfrm>
          <a:prstGeom prst="rect">
            <a:avLst/>
          </a:prstGeom>
          <a:ln w="25400">
            <a:solidFill>
              <a:schemeClr val="accent6">
                <a:lumMod val="75000"/>
              </a:schemeClr>
            </a:solidFill>
          </a:ln>
        </p:spPr>
      </p:pic>
      <p:sp>
        <p:nvSpPr>
          <p:cNvPr id="35" name="Ovale 16">
            <a:extLst>
              <a:ext uri="{FF2B5EF4-FFF2-40B4-BE49-F238E27FC236}">
                <a16:creationId xmlns:a16="http://schemas.microsoft.com/office/drawing/2014/main" id="{140C9885-493D-E20C-2761-1FEDEB316102}"/>
              </a:ext>
            </a:extLst>
          </p:cNvPr>
          <p:cNvSpPr/>
          <p:nvPr/>
        </p:nvSpPr>
        <p:spPr>
          <a:xfrm>
            <a:off x="8270121" y="3030230"/>
            <a:ext cx="190042" cy="190042"/>
          </a:xfrm>
          <a:prstGeom prst="ellipse">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29">
            <a:extLst>
              <a:ext uri="{FF2B5EF4-FFF2-40B4-BE49-F238E27FC236}">
                <a16:creationId xmlns:a16="http://schemas.microsoft.com/office/drawing/2014/main" id="{F833E552-DA6E-2EF8-17CE-98589CF625AD}"/>
              </a:ext>
            </a:extLst>
          </p:cNvPr>
          <p:cNvSpPr/>
          <p:nvPr/>
        </p:nvSpPr>
        <p:spPr>
          <a:xfrm>
            <a:off x="7727417" y="3305179"/>
            <a:ext cx="190042" cy="190042"/>
          </a:xfrm>
          <a:prstGeom prst="ellipse">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0">
            <a:extLst>
              <a:ext uri="{FF2B5EF4-FFF2-40B4-BE49-F238E27FC236}">
                <a16:creationId xmlns:a16="http://schemas.microsoft.com/office/drawing/2014/main" id="{D6A97AFD-E191-7142-E4E1-CF9A4DE9DBA7}"/>
              </a:ext>
            </a:extLst>
          </p:cNvPr>
          <p:cNvSpPr/>
          <p:nvPr/>
        </p:nvSpPr>
        <p:spPr>
          <a:xfrm>
            <a:off x="10490164" y="3381057"/>
            <a:ext cx="190042" cy="190042"/>
          </a:xfrm>
          <a:prstGeom prst="ellipse">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2">
            <a:extLst>
              <a:ext uri="{FF2B5EF4-FFF2-40B4-BE49-F238E27FC236}">
                <a16:creationId xmlns:a16="http://schemas.microsoft.com/office/drawing/2014/main" id="{714E63FA-7BC7-A09C-914A-5D71BC6231C7}"/>
              </a:ext>
            </a:extLst>
          </p:cNvPr>
          <p:cNvSpPr/>
          <p:nvPr/>
        </p:nvSpPr>
        <p:spPr>
          <a:xfrm>
            <a:off x="10512571" y="2636089"/>
            <a:ext cx="190042" cy="190042"/>
          </a:xfrm>
          <a:prstGeom prst="ellipse">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3">
            <a:extLst>
              <a:ext uri="{FF2B5EF4-FFF2-40B4-BE49-F238E27FC236}">
                <a16:creationId xmlns:a16="http://schemas.microsoft.com/office/drawing/2014/main" id="{FA8FBE22-8E75-E9FD-DE61-29CAB8072893}"/>
              </a:ext>
            </a:extLst>
          </p:cNvPr>
          <p:cNvSpPr/>
          <p:nvPr/>
        </p:nvSpPr>
        <p:spPr>
          <a:xfrm>
            <a:off x="10815552" y="2173947"/>
            <a:ext cx="190042" cy="190042"/>
          </a:xfrm>
          <a:prstGeom prst="ellipse">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4">
            <a:extLst>
              <a:ext uri="{FF2B5EF4-FFF2-40B4-BE49-F238E27FC236}">
                <a16:creationId xmlns:a16="http://schemas.microsoft.com/office/drawing/2014/main" id="{A10AF0B6-6F63-FEFF-32CD-310A699086FB}"/>
              </a:ext>
            </a:extLst>
          </p:cNvPr>
          <p:cNvSpPr/>
          <p:nvPr/>
        </p:nvSpPr>
        <p:spPr>
          <a:xfrm>
            <a:off x="9331844" y="3424386"/>
            <a:ext cx="190042" cy="190042"/>
          </a:xfrm>
          <a:prstGeom prst="ellipse">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1" name="Connettore 2 20">
            <a:extLst>
              <a:ext uri="{FF2B5EF4-FFF2-40B4-BE49-F238E27FC236}">
                <a16:creationId xmlns:a16="http://schemas.microsoft.com/office/drawing/2014/main" id="{D400E9DC-D2E9-B59B-92A9-B26BDA8D3620}"/>
              </a:ext>
            </a:extLst>
          </p:cNvPr>
          <p:cNvCxnSpPr/>
          <p:nvPr/>
        </p:nvCxnSpPr>
        <p:spPr>
          <a:xfrm>
            <a:off x="8365142" y="3220272"/>
            <a:ext cx="0" cy="79243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35">
            <a:extLst>
              <a:ext uri="{FF2B5EF4-FFF2-40B4-BE49-F238E27FC236}">
                <a16:creationId xmlns:a16="http://schemas.microsoft.com/office/drawing/2014/main" id="{C02A3230-AD28-3D5E-0130-E2C0A93E3355}"/>
              </a:ext>
            </a:extLst>
          </p:cNvPr>
          <p:cNvCxnSpPr>
            <a:cxnSpLocks/>
          </p:cNvCxnSpPr>
          <p:nvPr/>
        </p:nvCxnSpPr>
        <p:spPr>
          <a:xfrm flipV="1">
            <a:off x="8602384" y="2731110"/>
            <a:ext cx="384566" cy="25372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2 36">
            <a:extLst>
              <a:ext uri="{FF2B5EF4-FFF2-40B4-BE49-F238E27FC236}">
                <a16:creationId xmlns:a16="http://schemas.microsoft.com/office/drawing/2014/main" id="{91C01030-010F-7FE4-5C47-618ECC4656E2}"/>
              </a:ext>
            </a:extLst>
          </p:cNvPr>
          <p:cNvCxnSpPr>
            <a:cxnSpLocks/>
          </p:cNvCxnSpPr>
          <p:nvPr/>
        </p:nvCxnSpPr>
        <p:spPr>
          <a:xfrm>
            <a:off x="8460163" y="3164453"/>
            <a:ext cx="1061723" cy="5581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37">
            <a:extLst>
              <a:ext uri="{FF2B5EF4-FFF2-40B4-BE49-F238E27FC236}">
                <a16:creationId xmlns:a16="http://schemas.microsoft.com/office/drawing/2014/main" id="{D335A855-88A2-BD52-A6D3-1BC13B62F170}"/>
              </a:ext>
            </a:extLst>
          </p:cNvPr>
          <p:cNvCxnSpPr>
            <a:cxnSpLocks/>
          </p:cNvCxnSpPr>
          <p:nvPr/>
        </p:nvCxnSpPr>
        <p:spPr>
          <a:xfrm flipH="1">
            <a:off x="10278423" y="2816274"/>
            <a:ext cx="280413" cy="102675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39">
            <a:extLst>
              <a:ext uri="{FF2B5EF4-FFF2-40B4-BE49-F238E27FC236}">
                <a16:creationId xmlns:a16="http://schemas.microsoft.com/office/drawing/2014/main" id="{24119987-D986-6CD6-4AA4-49F895233A78}"/>
              </a:ext>
            </a:extLst>
          </p:cNvPr>
          <p:cNvCxnSpPr>
            <a:cxnSpLocks/>
          </p:cNvCxnSpPr>
          <p:nvPr/>
        </p:nvCxnSpPr>
        <p:spPr>
          <a:xfrm>
            <a:off x="10713972" y="2768234"/>
            <a:ext cx="903057" cy="26199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Ovale 41">
            <a:extLst>
              <a:ext uri="{FF2B5EF4-FFF2-40B4-BE49-F238E27FC236}">
                <a16:creationId xmlns:a16="http://schemas.microsoft.com/office/drawing/2014/main" id="{4B2B4447-087F-9F9D-C9F0-2B658256E7AE}"/>
              </a:ext>
            </a:extLst>
          </p:cNvPr>
          <p:cNvSpPr/>
          <p:nvPr/>
        </p:nvSpPr>
        <p:spPr>
          <a:xfrm>
            <a:off x="10836223" y="2731110"/>
            <a:ext cx="128013" cy="128013"/>
          </a:xfrm>
          <a:prstGeom prst="ellipse">
            <a:avLst/>
          </a:prstGeom>
          <a:solidFill>
            <a:srgbClr val="996633"/>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6" name="Straight Arrow Connector 55">
            <a:extLst>
              <a:ext uri="{FF2B5EF4-FFF2-40B4-BE49-F238E27FC236}">
                <a16:creationId xmlns:a16="http://schemas.microsoft.com/office/drawing/2014/main" id="{65639152-5822-61BC-E6D0-DE0420443925}"/>
              </a:ext>
            </a:extLst>
          </p:cNvPr>
          <p:cNvCxnSpPr>
            <a:cxnSpLocks/>
          </p:cNvCxnSpPr>
          <p:nvPr/>
        </p:nvCxnSpPr>
        <p:spPr>
          <a:xfrm>
            <a:off x="6356129" y="2895064"/>
            <a:ext cx="1293893" cy="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DEEC355-EACC-F6A7-E65B-D3AB59B61533}"/>
              </a:ext>
            </a:extLst>
          </p:cNvPr>
          <p:cNvCxnSpPr>
            <a:cxnSpLocks/>
          </p:cNvCxnSpPr>
          <p:nvPr/>
        </p:nvCxnSpPr>
        <p:spPr>
          <a:xfrm>
            <a:off x="7340190" y="4424280"/>
            <a:ext cx="619664" cy="8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9" name="Immagine 15">
            <a:extLst>
              <a:ext uri="{FF2B5EF4-FFF2-40B4-BE49-F238E27FC236}">
                <a16:creationId xmlns:a16="http://schemas.microsoft.com/office/drawing/2014/main" id="{5ECDA3DF-998D-BEEA-5AFD-4557B804345E}"/>
              </a:ext>
            </a:extLst>
          </p:cNvPr>
          <p:cNvPicPr>
            <a:picLocks noChangeAspect="1"/>
          </p:cNvPicPr>
          <p:nvPr/>
        </p:nvPicPr>
        <p:blipFill>
          <a:blip r:embed="rId5"/>
          <a:stretch>
            <a:fillRect/>
          </a:stretch>
        </p:blipFill>
        <p:spPr>
          <a:xfrm>
            <a:off x="725816" y="6107593"/>
            <a:ext cx="4689520" cy="706434"/>
          </a:xfrm>
          <a:prstGeom prst="rect">
            <a:avLst/>
          </a:prstGeom>
          <a:ln w="25400">
            <a:solidFill>
              <a:schemeClr val="accent6">
                <a:lumMod val="75000"/>
              </a:schemeClr>
            </a:solidFill>
          </a:ln>
        </p:spPr>
      </p:pic>
      <p:sp>
        <p:nvSpPr>
          <p:cNvPr id="70" name="CasellaDiTesto 44">
            <a:extLst>
              <a:ext uri="{FF2B5EF4-FFF2-40B4-BE49-F238E27FC236}">
                <a16:creationId xmlns:a16="http://schemas.microsoft.com/office/drawing/2014/main" id="{1AA10711-8CF5-1106-E64E-1714978CF8A7}"/>
              </a:ext>
            </a:extLst>
          </p:cNvPr>
          <p:cNvSpPr txBox="1"/>
          <p:nvPr/>
        </p:nvSpPr>
        <p:spPr>
          <a:xfrm>
            <a:off x="38017" y="4865105"/>
            <a:ext cx="6128208" cy="984885"/>
          </a:xfrm>
          <a:prstGeom prst="rect">
            <a:avLst/>
          </a:prstGeom>
          <a:noFill/>
          <a:ln>
            <a:solidFill>
              <a:schemeClr val="accent6">
                <a:lumMod val="75000"/>
              </a:schemeClr>
            </a:solidFill>
          </a:ln>
        </p:spPr>
        <p:txBody>
          <a:bodyPr wrap="square" rtlCol="0">
            <a:spAutoFit/>
          </a:bodyPr>
          <a:lstStyle/>
          <a:p>
            <a:pPr algn="just"/>
            <a:r>
              <a:rPr lang="it-IT" sz="2200" b="1"/>
              <a:t>3. </a:t>
            </a:r>
            <a:r>
              <a:rPr lang="it-IT"/>
              <a:t>Use </a:t>
            </a:r>
            <a:r>
              <a:rPr lang="it-IT" err="1"/>
              <a:t>prediction</a:t>
            </a:r>
            <a:r>
              <a:rPr lang="it-IT"/>
              <a:t> </a:t>
            </a:r>
            <a:r>
              <a:rPr lang="it-IT" err="1"/>
              <a:t>equations</a:t>
            </a:r>
            <a:r>
              <a:rPr lang="it-IT"/>
              <a:t> </a:t>
            </a:r>
            <a:r>
              <a:rPr lang="it-IT" err="1"/>
              <a:t>based</a:t>
            </a:r>
            <a:r>
              <a:rPr lang="it-IT"/>
              <a:t> on </a:t>
            </a:r>
            <a:r>
              <a:rPr lang="it-IT" err="1"/>
              <a:t>anthropometric</a:t>
            </a:r>
            <a:r>
              <a:rPr lang="it-IT"/>
              <a:t> </a:t>
            </a:r>
            <a:r>
              <a:rPr lang="it-IT" err="1"/>
              <a:t>measurements</a:t>
            </a:r>
            <a:r>
              <a:rPr lang="it-IT"/>
              <a:t> and the </a:t>
            </a:r>
            <a:r>
              <a:rPr lang="it-IT" b="1" err="1"/>
              <a:t>uvw</a:t>
            </a:r>
            <a:r>
              <a:rPr lang="it-IT"/>
              <a:t> </a:t>
            </a:r>
            <a:r>
              <a:rPr lang="it-IT" err="1"/>
              <a:t>reference</a:t>
            </a:r>
            <a:r>
              <a:rPr lang="it-IT"/>
              <a:t> system to estimate the joint centre positions.</a:t>
            </a:r>
          </a:p>
        </p:txBody>
      </p:sp>
      <p:cxnSp>
        <p:nvCxnSpPr>
          <p:cNvPr id="74" name="Straight Arrow Connector 73">
            <a:extLst>
              <a:ext uri="{FF2B5EF4-FFF2-40B4-BE49-F238E27FC236}">
                <a16:creationId xmlns:a16="http://schemas.microsoft.com/office/drawing/2014/main" id="{701E5DB5-EAB8-5074-299B-97D604380E21}"/>
              </a:ext>
            </a:extLst>
          </p:cNvPr>
          <p:cNvCxnSpPr>
            <a:cxnSpLocks/>
          </p:cNvCxnSpPr>
          <p:nvPr/>
        </p:nvCxnSpPr>
        <p:spPr>
          <a:xfrm>
            <a:off x="3265629" y="5859819"/>
            <a:ext cx="0" cy="247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7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fade">
                                      <p:cBhvr>
                                        <p:cTn id="68" dur="500"/>
                                        <p:tgtEl>
                                          <p:spTgt spid="70"/>
                                        </p:tgtEl>
                                      </p:cBhvr>
                                    </p:animEffect>
                                  </p:childTnLst>
                                </p:cTn>
                              </p:par>
                              <p:par>
                                <p:cTn id="69" presetID="10" presetClass="entr" presetSubtype="0"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fade">
                                      <p:cBhvr>
                                        <p:cTn id="7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35" grpId="0" animBg="1"/>
      <p:bldP spid="36" grpId="0" animBg="1"/>
      <p:bldP spid="37" grpId="0" animBg="1"/>
      <p:bldP spid="38" grpId="0" animBg="1"/>
      <p:bldP spid="39" grpId="0" animBg="1"/>
      <p:bldP spid="40" grpId="0" animBg="1"/>
      <p:bldP spid="46" grpId="0" animBg="1"/>
      <p:bldP spid="7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B7E3FC-4E8E-D891-F1FC-301AD6944EEE}"/>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5" name="Arrow: Right 4">
            <a:extLst>
              <a:ext uri="{FF2B5EF4-FFF2-40B4-BE49-F238E27FC236}">
                <a16:creationId xmlns:a16="http://schemas.microsoft.com/office/drawing/2014/main" id="{611EE8F0-918B-7E85-8FCE-3CBE409171C9}"/>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ECD587E1-5F1F-23B5-A944-26580F916D8C}"/>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7" name="Google Shape;1071;p172">
            <a:extLst>
              <a:ext uri="{FF2B5EF4-FFF2-40B4-BE49-F238E27FC236}">
                <a16:creationId xmlns:a16="http://schemas.microsoft.com/office/drawing/2014/main" id="{29AB0946-A438-E046-BE27-6E1D2373D413}"/>
              </a:ext>
            </a:extLst>
          </p:cNvPr>
          <p:cNvSpPr txBox="1"/>
          <p:nvPr/>
        </p:nvSpPr>
        <p:spPr>
          <a:xfrm>
            <a:off x="395928" y="2007931"/>
            <a:ext cx="5700072" cy="2308300"/>
          </a:xfrm>
          <a:prstGeom prst="rect">
            <a:avLst/>
          </a:prstGeom>
          <a:noFill/>
          <a:ln>
            <a:noFill/>
          </a:ln>
        </p:spPr>
        <p:txBody>
          <a:bodyPr spcFirstLastPara="1" wrap="square" lIns="76188" tIns="76188" rIns="76188" bIns="76188" anchor="ctr" anchorCtr="0">
            <a:spAutoFit/>
          </a:bodyPr>
          <a:lstStyle/>
          <a:p>
            <a:r>
              <a:rPr lang="en-GB" sz="2000" dirty="0">
                <a:solidFill>
                  <a:srgbClr val="000000"/>
                </a:solidFill>
                <a:latin typeface="Calibri"/>
                <a:ea typeface="Segoe UI"/>
                <a:cs typeface="Segoe UI"/>
              </a:rPr>
              <a:t>The </a:t>
            </a:r>
            <a:r>
              <a:rPr lang="en-GB" sz="2000" b="1" dirty="0">
                <a:solidFill>
                  <a:srgbClr val="000000"/>
                </a:solidFill>
                <a:latin typeface="Calibri"/>
                <a:ea typeface="Segoe UI"/>
                <a:cs typeface="Segoe UI"/>
              </a:rPr>
              <a:t>fourth step </a:t>
            </a:r>
            <a:r>
              <a:rPr lang="en-GB" sz="2000" dirty="0">
                <a:solidFill>
                  <a:srgbClr val="000000"/>
                </a:solidFill>
                <a:latin typeface="Calibri"/>
                <a:ea typeface="Segoe UI"/>
                <a:cs typeface="Segoe UI"/>
              </a:rPr>
              <a:t>is </a:t>
            </a:r>
            <a:r>
              <a:rPr lang="en-US" sz="2000" b="1" i="1" dirty="0">
                <a:solidFill>
                  <a:schemeClr val="accent2"/>
                </a:solidFill>
                <a:latin typeface="Times New Roman" panose="02020603050405020304" pitchFamily="18" charset="0"/>
                <a:ea typeface="Inter"/>
                <a:cs typeface="Times New Roman" panose="02020603050405020304" pitchFamily="18" charset="0"/>
                <a:sym typeface="Inter"/>
              </a:rPr>
              <a:t>Determination of segment orientations</a:t>
            </a:r>
            <a:r>
              <a:rPr lang="en-GB" sz="2000" b="1" i="1" dirty="0">
                <a:solidFill>
                  <a:srgbClr val="000000"/>
                </a:solidFill>
                <a:latin typeface="Calibri"/>
                <a:ea typeface="Inter"/>
                <a:cs typeface="Segoe UI"/>
                <a:sym typeface="Inter"/>
              </a:rPr>
              <a:t>: </a:t>
            </a:r>
            <a:r>
              <a:rPr lang="en-GB" sz="2000" dirty="0">
                <a:solidFill>
                  <a:srgbClr val="000000"/>
                </a:solidFill>
                <a:latin typeface="Calibri"/>
                <a:ea typeface="Inter"/>
                <a:cs typeface="Segoe UI"/>
                <a:sym typeface="Inter"/>
              </a:rPr>
              <a:t>We obtain the </a:t>
            </a:r>
            <a:r>
              <a:rPr lang="en-US" sz="2000" dirty="0">
                <a:solidFill>
                  <a:schemeClr val="dk1"/>
                </a:solidFill>
                <a:latin typeface="Times New Roman" panose="02020603050405020304" pitchFamily="18" charset="0"/>
                <a:ea typeface="Inter"/>
                <a:cs typeface="Times New Roman" panose="02020603050405020304" pitchFamily="18" charset="0"/>
                <a:sym typeface="Inter"/>
              </a:rPr>
              <a:t>orientation of each segment in 3D space</a:t>
            </a:r>
            <a:r>
              <a:rPr lang="en-GB" sz="2000" b="1" dirty="0">
                <a:solidFill>
                  <a:srgbClr val="000000"/>
                </a:solidFill>
                <a:latin typeface="Calibri"/>
                <a:ea typeface="Inter"/>
                <a:cs typeface="Segoe UI"/>
                <a:sym typeface="Inter"/>
              </a:rPr>
              <a:t>.</a:t>
            </a:r>
            <a:br>
              <a:rPr lang="en-GB" sz="2000" b="1" dirty="0">
                <a:solidFill>
                  <a:srgbClr val="000000"/>
                </a:solidFill>
                <a:latin typeface="Calibri"/>
                <a:ea typeface="Inter"/>
                <a:cs typeface="Segoe UI"/>
                <a:sym typeface="Inter"/>
              </a:rPr>
            </a:br>
            <a:br>
              <a:rPr lang="en-GB" sz="2000" b="1" dirty="0">
                <a:solidFill>
                  <a:srgbClr val="000000"/>
                </a:solidFill>
                <a:latin typeface="Calibri"/>
                <a:ea typeface="Inter"/>
                <a:cs typeface="Segoe UI"/>
                <a:sym typeface="Inter"/>
              </a:rPr>
            </a:br>
            <a:br>
              <a:rPr lang="en-GB" sz="2000" b="1" dirty="0">
                <a:solidFill>
                  <a:srgbClr val="000000"/>
                </a:solidFill>
                <a:latin typeface="Calibri"/>
                <a:ea typeface="Inter"/>
                <a:cs typeface="Segoe UI"/>
                <a:sym typeface="Inter"/>
              </a:rPr>
            </a:br>
            <a:br>
              <a:rPr lang="en-US" sz="2000" dirty="0">
                <a:solidFill>
                  <a:srgbClr val="000000"/>
                </a:solidFill>
                <a:latin typeface="Calibri"/>
                <a:ea typeface="Segoe UI"/>
                <a:cs typeface="Segoe UI"/>
              </a:rPr>
            </a:br>
            <a:endParaRPr lang="en-US" sz="2000" dirty="0">
              <a:solidFill>
                <a:srgbClr val="000000"/>
              </a:solidFill>
              <a:latin typeface="Calibri"/>
              <a:ea typeface="Segoe UI"/>
              <a:cs typeface="Segoe UI"/>
            </a:endParaRPr>
          </a:p>
        </p:txBody>
      </p:sp>
      <p:sp>
        <p:nvSpPr>
          <p:cNvPr id="8" name="Google Shape;1108;p176">
            <a:extLst>
              <a:ext uri="{FF2B5EF4-FFF2-40B4-BE49-F238E27FC236}">
                <a16:creationId xmlns:a16="http://schemas.microsoft.com/office/drawing/2014/main" id="{87F47969-0F57-396B-521F-8BA5F741CA51}"/>
              </a:ext>
            </a:extLst>
          </p:cNvPr>
          <p:cNvSpPr txBox="1"/>
          <p:nvPr/>
        </p:nvSpPr>
        <p:spPr>
          <a:xfrm>
            <a:off x="360720" y="3057050"/>
            <a:ext cx="5647250" cy="3262407"/>
          </a:xfrm>
          <a:prstGeom prst="rect">
            <a:avLst/>
          </a:prstGeom>
          <a:noFill/>
          <a:ln>
            <a:noFill/>
          </a:ln>
        </p:spPr>
        <p:txBody>
          <a:bodyPr spcFirstLastPara="1" wrap="square" lIns="76188" tIns="76188" rIns="76188" bIns="76188" anchor="t" anchorCtr="0">
            <a:spAutoFit/>
          </a:bodyPr>
          <a:lstStyle/>
          <a:p>
            <a:pPr marL="342900" indent="-342900">
              <a:lnSpc>
                <a:spcPct val="90000"/>
              </a:lnSpc>
              <a:spcBef>
                <a:spcPts val="833"/>
              </a:spcBef>
              <a:buFont typeface="Wingdings" panose="05000000000000000000" pitchFamily="2" charset="2"/>
              <a:buChar char="Ø"/>
            </a:pPr>
            <a:r>
              <a:rPr lang="en-US" sz="2000" dirty="0">
                <a:solidFill>
                  <a:schemeClr val="dk1"/>
                </a:solidFill>
                <a:latin typeface="Times New Roman" panose="02020603050405020304" pitchFamily="18" charset="0"/>
                <a:ea typeface="Inter"/>
                <a:cs typeface="Times New Roman" panose="02020603050405020304" pitchFamily="18" charset="0"/>
                <a:sym typeface="Inter"/>
              </a:rPr>
              <a:t>Embedding a reference system </a:t>
            </a:r>
            <a:r>
              <a:rPr lang="en-US" sz="2000" b="1" dirty="0">
                <a:solidFill>
                  <a:schemeClr val="dk1"/>
                </a:solidFill>
                <a:latin typeface="Times New Roman" panose="02020603050405020304" pitchFamily="18" charset="0"/>
                <a:ea typeface="Inter"/>
                <a:cs typeface="Times New Roman" panose="02020603050405020304" pitchFamily="18" charset="0"/>
                <a:sym typeface="Inter"/>
              </a:rPr>
              <a:t>(xyz)</a:t>
            </a:r>
            <a:r>
              <a:rPr lang="en-US" sz="2000" dirty="0">
                <a:solidFill>
                  <a:schemeClr val="dk1"/>
                </a:solidFill>
                <a:latin typeface="Times New Roman" panose="02020603050405020304" pitchFamily="18" charset="0"/>
                <a:ea typeface="Inter"/>
                <a:cs typeface="Times New Roman" panose="02020603050405020304" pitchFamily="18" charset="0"/>
                <a:sym typeface="Inter"/>
              </a:rPr>
              <a:t> in each segment which define the position relative to the global coordinate system </a:t>
            </a:r>
            <a:r>
              <a:rPr lang="en-US" sz="2000" b="1" dirty="0">
                <a:solidFill>
                  <a:schemeClr val="dk1"/>
                </a:solidFill>
                <a:latin typeface="Times New Roman" panose="02020603050405020304" pitchFamily="18" charset="0"/>
                <a:ea typeface="Inter"/>
                <a:cs typeface="Times New Roman" panose="02020603050405020304" pitchFamily="18" charset="0"/>
                <a:sym typeface="Inter"/>
              </a:rPr>
              <a:t>(XYZ)</a:t>
            </a:r>
            <a:r>
              <a:rPr lang="en-US" sz="2000" dirty="0">
                <a:solidFill>
                  <a:schemeClr val="dk1"/>
                </a:solidFill>
                <a:latin typeface="Times New Roman" panose="02020603050405020304" pitchFamily="18" charset="0"/>
                <a:ea typeface="Inter"/>
                <a:cs typeface="Times New Roman" panose="02020603050405020304" pitchFamily="18" charset="0"/>
                <a:sym typeface="Inter"/>
              </a:rPr>
              <a:t>.</a:t>
            </a:r>
            <a:endParaRPr sz="2000" dirty="0">
              <a:solidFill>
                <a:schemeClr val="dk1"/>
              </a:solidFill>
              <a:latin typeface="Times New Roman" panose="02020603050405020304" pitchFamily="18" charset="0"/>
              <a:ea typeface="Inter"/>
              <a:cs typeface="Times New Roman" panose="02020603050405020304" pitchFamily="18" charset="0"/>
              <a:sym typeface="Inter"/>
            </a:endParaRPr>
          </a:p>
          <a:p>
            <a:pPr>
              <a:lnSpc>
                <a:spcPct val="90000"/>
              </a:lnSpc>
              <a:spcBef>
                <a:spcPts val="833"/>
              </a:spcBef>
            </a:pPr>
            <a:endParaRPr sz="2000" dirty="0">
              <a:solidFill>
                <a:schemeClr val="dk1"/>
              </a:solidFill>
              <a:latin typeface="Times New Roman" panose="02020603050405020304" pitchFamily="18" charset="0"/>
              <a:ea typeface="Inter"/>
              <a:cs typeface="Times New Roman" panose="02020603050405020304" pitchFamily="18" charset="0"/>
              <a:sym typeface="Inter"/>
            </a:endParaRPr>
          </a:p>
          <a:p>
            <a:pPr marL="342900" indent="-342900">
              <a:lnSpc>
                <a:spcPct val="90000"/>
              </a:lnSpc>
              <a:spcBef>
                <a:spcPts val="833"/>
              </a:spcBef>
              <a:buFont typeface="Wingdings" panose="05000000000000000000" pitchFamily="2" charset="2"/>
              <a:buChar char="Ø"/>
            </a:pPr>
            <a:r>
              <a:rPr lang="en-US" sz="2000" dirty="0">
                <a:solidFill>
                  <a:schemeClr val="dk1"/>
                </a:solidFill>
                <a:latin typeface="Times New Roman" panose="02020603050405020304" pitchFamily="18" charset="0"/>
                <a:ea typeface="Inter"/>
                <a:cs typeface="Times New Roman" panose="02020603050405020304" pitchFamily="18" charset="0"/>
                <a:sym typeface="Inter"/>
              </a:rPr>
              <a:t>The origin of the anatomical coordinate system xyz is on the segment’s center of gravity.</a:t>
            </a:r>
            <a:endParaRPr sz="2000" dirty="0">
              <a:solidFill>
                <a:schemeClr val="dk1"/>
              </a:solidFill>
              <a:latin typeface="Times New Roman" panose="02020603050405020304" pitchFamily="18" charset="0"/>
              <a:ea typeface="Inter"/>
              <a:cs typeface="Times New Roman" panose="02020603050405020304" pitchFamily="18" charset="0"/>
              <a:sym typeface="Inter"/>
            </a:endParaRPr>
          </a:p>
          <a:p>
            <a:pPr>
              <a:lnSpc>
                <a:spcPct val="90000"/>
              </a:lnSpc>
              <a:spcBef>
                <a:spcPts val="833"/>
              </a:spcBef>
            </a:pPr>
            <a:endParaRPr sz="2000" dirty="0">
              <a:solidFill>
                <a:schemeClr val="dk1"/>
              </a:solidFill>
              <a:latin typeface="Times New Roman" panose="02020603050405020304" pitchFamily="18" charset="0"/>
              <a:ea typeface="Inter"/>
              <a:cs typeface="Times New Roman" panose="02020603050405020304" pitchFamily="18" charset="0"/>
              <a:sym typeface="Inter"/>
            </a:endParaRPr>
          </a:p>
          <a:p>
            <a:pPr marL="342900" indent="-342900">
              <a:lnSpc>
                <a:spcPct val="90000"/>
              </a:lnSpc>
              <a:spcBef>
                <a:spcPts val="833"/>
              </a:spcBef>
              <a:buFont typeface="Wingdings" panose="05000000000000000000" pitchFamily="2" charset="2"/>
              <a:buChar char="Ø"/>
            </a:pPr>
            <a:r>
              <a:rPr lang="en-US" sz="2000" b="1" dirty="0">
                <a:solidFill>
                  <a:schemeClr val="dk1"/>
                </a:solidFill>
                <a:latin typeface="Times New Roman" panose="02020603050405020304" pitchFamily="18" charset="0"/>
                <a:ea typeface="Inter"/>
                <a:cs typeface="Times New Roman" panose="02020603050405020304" pitchFamily="18" charset="0"/>
                <a:sym typeface="Inter"/>
              </a:rPr>
              <a:t>IJK </a:t>
            </a:r>
            <a:r>
              <a:rPr lang="en-US" sz="2000" dirty="0">
                <a:solidFill>
                  <a:schemeClr val="dk1"/>
                </a:solidFill>
                <a:latin typeface="Times New Roman" panose="02020603050405020304" pitchFamily="18" charset="0"/>
                <a:ea typeface="Inter"/>
                <a:cs typeface="Times New Roman" panose="02020603050405020304" pitchFamily="18" charset="0"/>
                <a:sym typeface="Inter"/>
              </a:rPr>
              <a:t>unit vectors in XYZ directions</a:t>
            </a:r>
            <a:endParaRPr sz="2000" dirty="0">
              <a:solidFill>
                <a:schemeClr val="dk1"/>
              </a:solidFill>
              <a:latin typeface="Times New Roman" panose="02020603050405020304" pitchFamily="18" charset="0"/>
              <a:ea typeface="Inter"/>
              <a:cs typeface="Times New Roman" panose="02020603050405020304" pitchFamily="18" charset="0"/>
              <a:sym typeface="Inter"/>
            </a:endParaRPr>
          </a:p>
          <a:p>
            <a:pPr marL="342900" indent="-342900">
              <a:lnSpc>
                <a:spcPct val="90000"/>
              </a:lnSpc>
              <a:spcBef>
                <a:spcPts val="833"/>
              </a:spcBef>
              <a:buFont typeface="Wingdings" panose="05000000000000000000" pitchFamily="2" charset="2"/>
              <a:buChar char="Ø"/>
            </a:pPr>
            <a:r>
              <a:rPr lang="en-US" sz="2000" b="1" dirty="0" err="1">
                <a:solidFill>
                  <a:schemeClr val="dk1"/>
                </a:solidFill>
                <a:latin typeface="Times New Roman" panose="02020603050405020304" pitchFamily="18" charset="0"/>
                <a:ea typeface="Inter"/>
                <a:cs typeface="Times New Roman" panose="02020603050405020304" pitchFamily="18" charset="0"/>
                <a:sym typeface="Inter"/>
              </a:rPr>
              <a:t>ijk</a:t>
            </a:r>
            <a:r>
              <a:rPr lang="en-US" sz="2000" dirty="0">
                <a:solidFill>
                  <a:schemeClr val="dk1"/>
                </a:solidFill>
                <a:latin typeface="Times New Roman" panose="02020603050405020304" pitchFamily="18" charset="0"/>
                <a:ea typeface="Inter"/>
                <a:cs typeface="Times New Roman" panose="02020603050405020304" pitchFamily="18" charset="0"/>
                <a:sym typeface="Inter"/>
              </a:rPr>
              <a:t> unit vectors in xyz directions</a:t>
            </a:r>
            <a:endParaRPr sz="2000" dirty="0">
              <a:solidFill>
                <a:schemeClr val="dk1"/>
              </a:solidFill>
              <a:latin typeface="Times New Roman" panose="02020603050405020304" pitchFamily="18" charset="0"/>
              <a:ea typeface="Inter"/>
              <a:cs typeface="Times New Roman" panose="02020603050405020304" pitchFamily="18" charset="0"/>
              <a:sym typeface="Inter"/>
            </a:endParaRPr>
          </a:p>
        </p:txBody>
      </p:sp>
      <p:pic>
        <p:nvPicPr>
          <p:cNvPr id="9" name="Google Shape;1110;p176">
            <a:extLst>
              <a:ext uri="{FF2B5EF4-FFF2-40B4-BE49-F238E27FC236}">
                <a16:creationId xmlns:a16="http://schemas.microsoft.com/office/drawing/2014/main" id="{92E50BBB-E542-1677-642E-1BE82E6B48F5}"/>
              </a:ext>
            </a:extLst>
          </p:cNvPr>
          <p:cNvPicPr preferRelativeResize="0"/>
          <p:nvPr/>
        </p:nvPicPr>
        <p:blipFill>
          <a:blip r:embed="rId2">
            <a:alphaModFix/>
          </a:blip>
          <a:stretch>
            <a:fillRect/>
          </a:stretch>
        </p:blipFill>
        <p:spPr>
          <a:xfrm>
            <a:off x="7732074" y="2240703"/>
            <a:ext cx="3942730" cy="3895417"/>
          </a:xfrm>
          <a:prstGeom prst="rect">
            <a:avLst/>
          </a:prstGeom>
          <a:noFill/>
          <a:ln>
            <a:noFill/>
          </a:ln>
        </p:spPr>
      </p:pic>
      <p:pic>
        <p:nvPicPr>
          <p:cNvPr id="10" name="Google Shape;1109;p176">
            <a:extLst>
              <a:ext uri="{FF2B5EF4-FFF2-40B4-BE49-F238E27FC236}">
                <a16:creationId xmlns:a16="http://schemas.microsoft.com/office/drawing/2014/main" id="{491BBD2A-4259-BE15-08B2-4412F10ACEEB}"/>
              </a:ext>
            </a:extLst>
          </p:cNvPr>
          <p:cNvPicPr preferRelativeResize="0"/>
          <p:nvPr/>
        </p:nvPicPr>
        <p:blipFill>
          <a:blip r:embed="rId3">
            <a:alphaModFix/>
          </a:blip>
          <a:stretch>
            <a:fillRect/>
          </a:stretch>
        </p:blipFill>
        <p:spPr>
          <a:xfrm>
            <a:off x="5754919" y="3893571"/>
            <a:ext cx="1889125" cy="1277938"/>
          </a:xfrm>
          <a:prstGeom prst="rect">
            <a:avLst/>
          </a:prstGeom>
          <a:noFill/>
          <a:ln>
            <a:noFill/>
          </a:ln>
        </p:spPr>
      </p:pic>
    </p:spTree>
    <p:extLst>
      <p:ext uri="{BB962C8B-B14F-4D97-AF65-F5344CB8AC3E}">
        <p14:creationId xmlns:p14="http://schemas.microsoft.com/office/powerpoint/2010/main" val="56508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272B-53F1-2811-24C7-C51006AA2572}"/>
              </a:ext>
            </a:extLst>
          </p:cNvPr>
          <p:cNvSpPr>
            <a:spLocks noGrp="1"/>
          </p:cNvSpPr>
          <p:nvPr>
            <p:ph type="title"/>
          </p:nvPr>
        </p:nvSpPr>
        <p:spPr>
          <a:xfrm>
            <a:off x="581192" y="702156"/>
            <a:ext cx="11029616" cy="1013800"/>
          </a:xfrm>
        </p:spPr>
        <p:txBody>
          <a:bodyPr vert="horz" lIns="91440" tIns="45720" rIns="91440" bIns="45720" rtlCol="0" anchor="b">
            <a:normAutofit/>
          </a:bodyPr>
          <a:lstStyle/>
          <a:p>
            <a:pPr>
              <a:lnSpc>
                <a:spcPct val="90000"/>
              </a:lnSpc>
              <a:spcAft>
                <a:spcPts val="600"/>
              </a:spcAft>
            </a:pPr>
            <a:r>
              <a:rPr lang="en-US" sz="2400" dirty="0"/>
              <a:t>Human Balance  and Posture Control Analysis - Introduction</a:t>
            </a:r>
            <a:br>
              <a:rPr lang="en-US" sz="2400" dirty="0"/>
            </a:br>
            <a:endParaRPr lang="en-US" sz="2400" dirty="0"/>
          </a:p>
        </p:txBody>
      </p:sp>
      <p:pic>
        <p:nvPicPr>
          <p:cNvPr id="5" name="Picture 4">
            <a:extLst>
              <a:ext uri="{FF2B5EF4-FFF2-40B4-BE49-F238E27FC236}">
                <a16:creationId xmlns:a16="http://schemas.microsoft.com/office/drawing/2014/main" id="{9E8D253B-C331-74FE-257E-831EDD38C8E1}"/>
              </a:ext>
            </a:extLst>
          </p:cNvPr>
          <p:cNvPicPr>
            <a:picLocks noChangeAspect="1"/>
          </p:cNvPicPr>
          <p:nvPr/>
        </p:nvPicPr>
        <p:blipFill>
          <a:blip r:embed="rId2"/>
          <a:srcRect r="14829" b="3"/>
          <a:stretch>
            <a:fillRect/>
          </a:stretch>
        </p:blipFill>
        <p:spPr>
          <a:xfrm>
            <a:off x="448732" y="1871133"/>
            <a:ext cx="3683001" cy="4504267"/>
          </a:xfrm>
          <a:prstGeom prst="rect">
            <a:avLst/>
          </a:prstGeom>
        </p:spPr>
      </p:pic>
      <p:sp>
        <p:nvSpPr>
          <p:cNvPr id="4" name="TextBox 3">
            <a:extLst>
              <a:ext uri="{FF2B5EF4-FFF2-40B4-BE49-F238E27FC236}">
                <a16:creationId xmlns:a16="http://schemas.microsoft.com/office/drawing/2014/main" id="{2C67D6FF-02AF-20C1-7558-84789F92B9CF}"/>
              </a:ext>
            </a:extLst>
          </p:cNvPr>
          <p:cNvSpPr txBox="1"/>
          <p:nvPr/>
        </p:nvSpPr>
        <p:spPr>
          <a:xfrm>
            <a:off x="4470400" y="2396805"/>
            <a:ext cx="7140407" cy="4194904"/>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sz="2400" b="1" dirty="0">
                <a:solidFill>
                  <a:schemeClr val="tx2"/>
                </a:solidFill>
                <a:latin typeface="Times New Roman" panose="02020603050405020304" pitchFamily="18" charset="0"/>
                <a:cs typeface="Times New Roman" panose="02020603050405020304" pitchFamily="18" charset="0"/>
              </a:rPr>
              <a:t>Posture: </a:t>
            </a:r>
            <a:r>
              <a:rPr lang="en-US" sz="2400" dirty="0">
                <a:solidFill>
                  <a:schemeClr val="tx2"/>
                </a:solidFill>
                <a:latin typeface="Times New Roman" panose="02020603050405020304" pitchFamily="18" charset="0"/>
                <a:cs typeface="Times New Roman" panose="02020603050405020304" pitchFamily="18" charset="0"/>
              </a:rPr>
              <a:t>describes the </a:t>
            </a:r>
            <a:r>
              <a:rPr lang="en-US" sz="2400" b="1" i="1" dirty="0">
                <a:solidFill>
                  <a:schemeClr val="tx2"/>
                </a:solidFill>
                <a:latin typeface="Times New Roman" panose="02020603050405020304" pitchFamily="18" charset="0"/>
                <a:cs typeface="Times New Roman" panose="02020603050405020304" pitchFamily="18" charset="0"/>
              </a:rPr>
              <a:t>orientation</a:t>
            </a:r>
            <a:r>
              <a:rPr lang="en-US" sz="2400" dirty="0">
                <a:solidFill>
                  <a:schemeClr val="tx2"/>
                </a:solidFill>
                <a:latin typeface="Times New Roman" panose="02020603050405020304" pitchFamily="18" charset="0"/>
                <a:cs typeface="Times New Roman" panose="02020603050405020304" pitchFamily="18" charset="0"/>
              </a:rPr>
              <a:t> of any body’s segment, relative to the </a:t>
            </a:r>
            <a:r>
              <a:rPr lang="en-US" sz="2400" b="1" i="1" dirty="0">
                <a:solidFill>
                  <a:schemeClr val="tx2"/>
                </a:solidFill>
                <a:latin typeface="Times New Roman" panose="02020603050405020304" pitchFamily="18" charset="0"/>
                <a:cs typeface="Times New Roman" panose="02020603050405020304" pitchFamily="18" charset="0"/>
              </a:rPr>
              <a:t>gravitational vector</a:t>
            </a:r>
            <a:r>
              <a:rPr lang="en-US" sz="2400" dirty="0">
                <a:solidFill>
                  <a:schemeClr val="tx2"/>
                </a:solidFill>
                <a:latin typeface="Times New Roman" panose="02020603050405020304" pitchFamily="18" charset="0"/>
                <a:cs typeface="Times New Roman" panose="02020603050405020304" pitchFamily="18" charset="0"/>
              </a:rPr>
              <a:t>.</a:t>
            </a:r>
          </a:p>
          <a:p>
            <a:pPr>
              <a:spcBef>
                <a:spcPct val="20000"/>
              </a:spcBef>
              <a:spcAft>
                <a:spcPts val="600"/>
              </a:spcAft>
              <a:buClr>
                <a:schemeClr val="accent2"/>
              </a:buClr>
              <a:buSzPct val="92000"/>
              <a:buFont typeface="Wingdings 2" panose="05020102010507070707" pitchFamily="18" charset="2"/>
              <a:buChar char=""/>
            </a:pPr>
            <a:r>
              <a:rPr lang="en-US" sz="2400" b="1" dirty="0">
                <a:solidFill>
                  <a:schemeClr val="tx2"/>
                </a:solidFill>
                <a:latin typeface="Times New Roman" panose="02020603050405020304" pitchFamily="18" charset="0"/>
                <a:cs typeface="Times New Roman" panose="02020603050405020304" pitchFamily="18" charset="0"/>
              </a:rPr>
              <a:t>Balance:</a:t>
            </a:r>
            <a:r>
              <a:rPr lang="en-US" sz="2400" dirty="0">
                <a:solidFill>
                  <a:schemeClr val="tx2"/>
                </a:solidFill>
                <a:latin typeface="Times New Roman" panose="02020603050405020304" pitchFamily="18" charset="0"/>
                <a:cs typeface="Times New Roman" panose="02020603050405020304" pitchFamily="18" charset="0"/>
              </a:rPr>
              <a:t> generic term that describe the </a:t>
            </a:r>
            <a:r>
              <a:rPr lang="en-US" sz="2400" b="1" i="1" dirty="0">
                <a:solidFill>
                  <a:schemeClr val="tx2"/>
                </a:solidFill>
                <a:latin typeface="Times New Roman" panose="02020603050405020304" pitchFamily="18" charset="0"/>
                <a:cs typeface="Times New Roman" panose="02020603050405020304" pitchFamily="18" charset="0"/>
              </a:rPr>
              <a:t>dynamics</a:t>
            </a:r>
            <a:r>
              <a:rPr lang="en-US" sz="2400" dirty="0">
                <a:solidFill>
                  <a:schemeClr val="tx2"/>
                </a:solidFill>
                <a:latin typeface="Times New Roman" panose="02020603050405020304" pitchFamily="18" charset="0"/>
                <a:cs typeface="Times New Roman" panose="02020603050405020304" pitchFamily="18" charset="0"/>
              </a:rPr>
              <a:t> of body posture to </a:t>
            </a:r>
            <a:r>
              <a:rPr lang="en-US" sz="2400" b="1" i="1" dirty="0">
                <a:solidFill>
                  <a:schemeClr val="tx2"/>
                </a:solidFill>
                <a:latin typeface="Times New Roman" panose="02020603050405020304" pitchFamily="18" charset="0"/>
                <a:cs typeface="Times New Roman" panose="02020603050405020304" pitchFamily="18" charset="0"/>
              </a:rPr>
              <a:t>prevent falling</a:t>
            </a:r>
            <a:r>
              <a:rPr lang="en-US" sz="2400" dirty="0">
                <a:solidFill>
                  <a:schemeClr val="tx2"/>
                </a:solidFill>
                <a:latin typeface="Times New Roman" panose="02020603050405020304" pitchFamily="18" charset="0"/>
                <a:cs typeface="Times New Roman" panose="02020603050405020304" pitchFamily="18" charset="0"/>
              </a:rPr>
              <a:t>. It is related to the </a:t>
            </a:r>
            <a:r>
              <a:rPr lang="en-US" sz="2400" b="1" i="1" dirty="0">
                <a:solidFill>
                  <a:schemeClr val="tx2"/>
                </a:solidFill>
                <a:latin typeface="Times New Roman" panose="02020603050405020304" pitchFamily="18" charset="0"/>
                <a:cs typeface="Times New Roman" panose="02020603050405020304" pitchFamily="18" charset="0"/>
              </a:rPr>
              <a:t>inertial forces </a:t>
            </a:r>
            <a:r>
              <a:rPr lang="en-US" sz="2400" dirty="0">
                <a:solidFill>
                  <a:schemeClr val="tx2"/>
                </a:solidFill>
                <a:latin typeface="Times New Roman" panose="02020603050405020304" pitchFamily="18" charset="0"/>
                <a:cs typeface="Times New Roman" panose="02020603050405020304" pitchFamily="18" charset="0"/>
              </a:rPr>
              <a:t>acting on the body and the </a:t>
            </a:r>
            <a:r>
              <a:rPr lang="en-US" sz="2400" b="1" i="1" dirty="0">
                <a:solidFill>
                  <a:schemeClr val="tx2"/>
                </a:solidFill>
                <a:latin typeface="Times New Roman" panose="02020603050405020304" pitchFamily="18" charset="0"/>
                <a:cs typeface="Times New Roman" panose="02020603050405020304" pitchFamily="18" charset="0"/>
              </a:rPr>
              <a:t>inertial characteristics </a:t>
            </a:r>
            <a:r>
              <a:rPr lang="en-US" sz="2400" dirty="0">
                <a:solidFill>
                  <a:schemeClr val="tx2"/>
                </a:solidFill>
                <a:latin typeface="Times New Roman" panose="02020603050405020304" pitchFamily="18" charset="0"/>
                <a:cs typeface="Times New Roman" panose="02020603050405020304" pitchFamily="18" charset="0"/>
              </a:rPr>
              <a:t>of body segments. </a:t>
            </a:r>
          </a:p>
          <a:p>
            <a:pPr>
              <a:spcBef>
                <a:spcPct val="20000"/>
              </a:spcBef>
              <a:spcAft>
                <a:spcPts val="600"/>
              </a:spcAft>
              <a:buClr>
                <a:schemeClr val="accent2"/>
              </a:buClr>
              <a:buSzPct val="92000"/>
              <a:buFont typeface="Wingdings 2" panose="05020102010507070707" pitchFamily="18" charset="2"/>
              <a:buChar char=""/>
            </a:pPr>
            <a:r>
              <a:rPr lang="en-US" sz="2400" b="1" dirty="0">
                <a:solidFill>
                  <a:schemeClr val="tx2"/>
                </a:solidFill>
                <a:latin typeface="Times New Roman" panose="02020603050405020304" pitchFamily="18" charset="0"/>
                <a:cs typeface="Times New Roman" panose="02020603050405020304" pitchFamily="18" charset="0"/>
              </a:rPr>
              <a:t>Sway:</a:t>
            </a:r>
            <a:r>
              <a:rPr lang="en-US" sz="2400" dirty="0">
                <a:solidFill>
                  <a:schemeClr val="tx2"/>
                </a:solidFill>
                <a:latin typeface="Times New Roman" panose="02020603050405020304" pitchFamily="18" charset="0"/>
                <a:cs typeface="Times New Roman" panose="02020603050405020304" pitchFamily="18" charset="0"/>
              </a:rPr>
              <a:t> it is the </a:t>
            </a:r>
            <a:r>
              <a:rPr lang="en-US" sz="2400" b="1" i="1" dirty="0">
                <a:solidFill>
                  <a:schemeClr val="tx2"/>
                </a:solidFill>
                <a:latin typeface="Times New Roman" panose="02020603050405020304" pitchFamily="18" charset="0"/>
                <a:cs typeface="Times New Roman" panose="02020603050405020304" pitchFamily="18" charset="0"/>
              </a:rPr>
              <a:t>oscillation</a:t>
            </a:r>
            <a:r>
              <a:rPr lang="en-US" sz="2400" dirty="0">
                <a:solidFill>
                  <a:schemeClr val="tx2"/>
                </a:solidFill>
                <a:latin typeface="Times New Roman" panose="02020603050405020304" pitchFamily="18" charset="0"/>
                <a:cs typeface="Times New Roman" panose="02020603050405020304" pitchFamily="18" charset="0"/>
              </a:rPr>
              <a:t> (angle) of the body with respect to the </a:t>
            </a:r>
            <a:r>
              <a:rPr lang="en-US" sz="2400" b="1" i="1" dirty="0">
                <a:solidFill>
                  <a:schemeClr val="tx2"/>
                </a:solidFill>
                <a:latin typeface="Times New Roman" panose="02020603050405020304" pitchFamily="18" charset="0"/>
                <a:cs typeface="Times New Roman" panose="02020603050405020304" pitchFamily="18" charset="0"/>
              </a:rPr>
              <a:t>vertical direction</a:t>
            </a:r>
            <a:r>
              <a:rPr lang="en-US" sz="2400" dirty="0">
                <a:solidFill>
                  <a:schemeClr val="tx2"/>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2447AD55-4887-C71F-C5F8-9C4FB124CC0B}"/>
              </a:ext>
            </a:extLst>
          </p:cNvPr>
          <p:cNvSpPr/>
          <p:nvPr/>
        </p:nvSpPr>
        <p:spPr>
          <a:xfrm>
            <a:off x="4470401" y="1948216"/>
            <a:ext cx="7272868" cy="89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5DD3747-BED5-A34B-F2E8-D80D57290B9E}"/>
              </a:ext>
            </a:extLst>
          </p:cNvPr>
          <p:cNvSpPr txBox="1"/>
          <p:nvPr/>
        </p:nvSpPr>
        <p:spPr>
          <a:xfrm>
            <a:off x="4572000" y="1948216"/>
            <a:ext cx="7038807" cy="923330"/>
          </a:xfrm>
          <a:prstGeom prst="rect">
            <a:avLst/>
          </a:prstGeom>
          <a:noFill/>
        </p:spPr>
        <p:txBody>
          <a:bodyPr wrap="square" rtlCol="0">
            <a:spAutoFit/>
          </a:bodyPr>
          <a:lstStyle/>
          <a:p>
            <a:r>
              <a:rPr lang="en-US" b="1" i="1" dirty="0">
                <a:solidFill>
                  <a:schemeClr val="bg1"/>
                </a:solidFill>
                <a:latin typeface="Calibri Light"/>
                <a:ea typeface="Calibri"/>
                <a:cs typeface="Calibri"/>
              </a:rPr>
              <a:t>The human balance and the posture system in the field of Bioengineering Rehabilitation are considered as pillars.</a:t>
            </a:r>
            <a:endParaRPr lang="it-IT" b="1" i="1" dirty="0">
              <a:solidFill>
                <a:schemeClr val="bg1"/>
              </a:solidFill>
              <a:latin typeface="Calibri Light"/>
              <a:cs typeface="Calibri"/>
            </a:endParaRPr>
          </a:p>
          <a:p>
            <a:endParaRPr lang="en-US" dirty="0"/>
          </a:p>
        </p:txBody>
      </p:sp>
    </p:spTree>
    <p:extLst>
      <p:ext uri="{BB962C8B-B14F-4D97-AF65-F5344CB8AC3E}">
        <p14:creationId xmlns:p14="http://schemas.microsoft.com/office/powerpoint/2010/main" val="3399406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F976F38-91BB-C874-68A0-2755A6D13641}"/>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6" name="Arrow: Right 5">
            <a:extLst>
              <a:ext uri="{FF2B5EF4-FFF2-40B4-BE49-F238E27FC236}">
                <a16:creationId xmlns:a16="http://schemas.microsoft.com/office/drawing/2014/main" id="{F63C9317-A50E-6BC1-3EF9-A9FF39B2133E}"/>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D90033C-BF78-C87F-638D-BFD4BC8D65C7}"/>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pic>
        <p:nvPicPr>
          <p:cNvPr id="8" name="Google Shape;1116;p177">
            <a:extLst>
              <a:ext uri="{FF2B5EF4-FFF2-40B4-BE49-F238E27FC236}">
                <a16:creationId xmlns:a16="http://schemas.microsoft.com/office/drawing/2014/main" id="{5C3AFFA0-D9B8-9219-CCFA-9895D3767803}"/>
              </a:ext>
            </a:extLst>
          </p:cNvPr>
          <p:cNvPicPr preferRelativeResize="0"/>
          <p:nvPr/>
        </p:nvPicPr>
        <p:blipFill>
          <a:blip r:embed="rId2">
            <a:alphaModFix/>
          </a:blip>
          <a:srcRect r="-104" b="64897"/>
          <a:stretch>
            <a:fillRect/>
          </a:stretch>
        </p:blipFill>
        <p:spPr>
          <a:xfrm>
            <a:off x="265521" y="2406161"/>
            <a:ext cx="11307916" cy="2318239"/>
          </a:xfrm>
          <a:prstGeom prst="rect">
            <a:avLst/>
          </a:prstGeom>
          <a:noFill/>
          <a:ln>
            <a:noFill/>
          </a:ln>
        </p:spPr>
      </p:pic>
      <p:sp>
        <p:nvSpPr>
          <p:cNvPr id="9" name="Google Shape;1071;p172">
            <a:extLst>
              <a:ext uri="{FF2B5EF4-FFF2-40B4-BE49-F238E27FC236}">
                <a16:creationId xmlns:a16="http://schemas.microsoft.com/office/drawing/2014/main" id="{EFE72884-3056-D156-B287-C790C3EDA38F}"/>
              </a:ext>
            </a:extLst>
          </p:cNvPr>
          <p:cNvSpPr txBox="1"/>
          <p:nvPr/>
        </p:nvSpPr>
        <p:spPr>
          <a:xfrm>
            <a:off x="530072" y="1771958"/>
            <a:ext cx="5700072" cy="769417"/>
          </a:xfrm>
          <a:prstGeom prst="rect">
            <a:avLst/>
          </a:prstGeom>
          <a:noFill/>
          <a:ln>
            <a:noFill/>
          </a:ln>
        </p:spPr>
        <p:txBody>
          <a:bodyPr spcFirstLastPara="1" wrap="square" lIns="76188" tIns="76188" rIns="76188" bIns="76188" anchor="t" anchorCtr="0">
            <a:spAutoFit/>
          </a:bodyPr>
          <a:lstStyle/>
          <a:p>
            <a:pPr marL="342900" indent="-342900">
              <a:buFont typeface="Wingdings" panose="05000000000000000000" pitchFamily="2" charset="2"/>
              <a:buChar char="Ø"/>
            </a:pPr>
            <a:r>
              <a:rPr lang="it-IT" sz="2000" dirty="0">
                <a:solidFill>
                  <a:srgbClr val="000000"/>
                </a:solidFill>
                <a:latin typeface="Calibri"/>
                <a:ea typeface="Segoe UI"/>
                <a:cs typeface="Segoe UI"/>
              </a:rPr>
              <a:t>An example of obtaining the results for </a:t>
            </a:r>
            <a:r>
              <a:rPr lang="it-IT" sz="2000" b="1" dirty="0">
                <a:solidFill>
                  <a:srgbClr val="000000"/>
                </a:solidFill>
                <a:latin typeface="Calibri"/>
                <a:ea typeface="Segoe UI"/>
                <a:cs typeface="Segoe UI"/>
              </a:rPr>
              <a:t>right thigh-left thigh</a:t>
            </a:r>
            <a:r>
              <a:rPr lang="en-GB" sz="2000" b="1" dirty="0">
                <a:solidFill>
                  <a:srgbClr val="000000"/>
                </a:solidFill>
                <a:latin typeface="Calibri"/>
                <a:ea typeface="Segoe UI"/>
                <a:cs typeface="Segoe UI"/>
              </a:rPr>
              <a:t>:</a:t>
            </a:r>
            <a:endParaRPr lang="en-GB" sz="2000" b="1" dirty="0">
              <a:solidFill>
                <a:schemeClr val="dk1"/>
              </a:solidFill>
              <a:latin typeface="Times New Roman" panose="02020603050405020304" pitchFamily="18" charset="0"/>
              <a:ea typeface="Inter"/>
              <a:cs typeface="Times New Roman" panose="02020603050405020304" pitchFamily="18" charset="0"/>
              <a:sym typeface="Inter"/>
            </a:endParaRPr>
          </a:p>
        </p:txBody>
      </p:sp>
      <p:sp>
        <p:nvSpPr>
          <p:cNvPr id="10" name="Google Shape;1071;p172">
            <a:extLst>
              <a:ext uri="{FF2B5EF4-FFF2-40B4-BE49-F238E27FC236}">
                <a16:creationId xmlns:a16="http://schemas.microsoft.com/office/drawing/2014/main" id="{1618A17E-DE56-21C2-674C-7D57FFEE0690}"/>
              </a:ext>
            </a:extLst>
          </p:cNvPr>
          <p:cNvSpPr txBox="1"/>
          <p:nvPr/>
        </p:nvSpPr>
        <p:spPr>
          <a:xfrm>
            <a:off x="395928" y="4731230"/>
            <a:ext cx="5700072" cy="1118231"/>
          </a:xfrm>
          <a:prstGeom prst="rect">
            <a:avLst/>
          </a:prstGeom>
          <a:noFill/>
          <a:ln>
            <a:noFill/>
          </a:ln>
        </p:spPr>
        <p:txBody>
          <a:bodyPr spcFirstLastPara="1" wrap="square" lIns="76188" tIns="76188" rIns="76188" bIns="76188" anchor="t" anchorCtr="0">
            <a:spAutoFit/>
          </a:bodyPr>
          <a:lstStyle/>
          <a:p>
            <a:pPr>
              <a:lnSpc>
                <a:spcPct val="90000"/>
              </a:lnSpc>
              <a:spcBef>
                <a:spcPts val="833"/>
              </a:spcBef>
            </a:pPr>
            <a:r>
              <a:rPr lang="it-IT" sz="2000" dirty="0">
                <a:solidFill>
                  <a:srgbClr val="000000"/>
                </a:solidFill>
                <a:latin typeface="Calibri"/>
                <a:ea typeface="Segoe UI"/>
                <a:cs typeface="Segoe UI"/>
              </a:rPr>
              <a:t>We will follow this appoach as well for</a:t>
            </a:r>
            <a:r>
              <a:rPr lang="en-GB" sz="2000" dirty="0">
                <a:solidFill>
                  <a:srgbClr val="000000"/>
                </a:solidFill>
                <a:latin typeface="Calibri"/>
                <a:ea typeface="Segoe UI"/>
                <a:cs typeface="Segoe UI"/>
              </a:rPr>
              <a:t>: </a:t>
            </a:r>
            <a:r>
              <a:rPr lang="en-GB" sz="2000" b="1" dirty="0">
                <a:solidFill>
                  <a:schemeClr val="dk1"/>
                </a:solidFill>
                <a:latin typeface="Times New Roman" panose="02020603050405020304" pitchFamily="18" charset="0"/>
                <a:ea typeface="Inter"/>
                <a:cs typeface="Times New Roman" panose="02020603050405020304" pitchFamily="18" charset="0"/>
                <a:sym typeface="Inter"/>
              </a:rPr>
              <a:t>Right calf-Left calf -Right foot-Left foot</a:t>
            </a:r>
          </a:p>
          <a:p>
            <a:endParaRPr lang="en-GB" sz="2000" b="1" dirty="0">
              <a:solidFill>
                <a:schemeClr val="dk1"/>
              </a:solidFill>
              <a:latin typeface="Times New Roman" panose="02020603050405020304" pitchFamily="18" charset="0"/>
              <a:ea typeface="Inter"/>
              <a:cs typeface="Times New Roman" panose="02020603050405020304" pitchFamily="18" charset="0"/>
              <a:sym typeface="Inter"/>
            </a:endParaRPr>
          </a:p>
        </p:txBody>
      </p:sp>
    </p:spTree>
    <p:extLst>
      <p:ext uri="{BB962C8B-B14F-4D97-AF65-F5344CB8AC3E}">
        <p14:creationId xmlns:p14="http://schemas.microsoft.com/office/powerpoint/2010/main" val="2201811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9D1E5D-7CCF-4282-67C5-10B821767C7F}"/>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5" name="Arrow: Right 4">
            <a:extLst>
              <a:ext uri="{FF2B5EF4-FFF2-40B4-BE49-F238E27FC236}">
                <a16:creationId xmlns:a16="http://schemas.microsoft.com/office/drawing/2014/main" id="{7B94F3D0-AE2F-E312-79E8-514487C0840A}"/>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51F73A-97A6-59F4-3A17-987244484A37}"/>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7" name="Google Shape;1071;p172">
            <a:extLst>
              <a:ext uri="{FF2B5EF4-FFF2-40B4-BE49-F238E27FC236}">
                <a16:creationId xmlns:a16="http://schemas.microsoft.com/office/drawing/2014/main" id="{C0B1B7BA-0D55-79B2-F5B6-5E8B13421F33}"/>
              </a:ext>
            </a:extLst>
          </p:cNvPr>
          <p:cNvSpPr txBox="1"/>
          <p:nvPr/>
        </p:nvSpPr>
        <p:spPr>
          <a:xfrm>
            <a:off x="395928" y="1875885"/>
            <a:ext cx="5700072" cy="2000523"/>
          </a:xfrm>
          <a:prstGeom prst="rect">
            <a:avLst/>
          </a:prstGeom>
          <a:noFill/>
          <a:ln>
            <a:noFill/>
          </a:ln>
        </p:spPr>
        <p:txBody>
          <a:bodyPr spcFirstLastPara="1" wrap="square" lIns="76188" tIns="76188" rIns="76188" bIns="76188" anchor="ctr" anchorCtr="0">
            <a:spAutoFit/>
          </a:bodyPr>
          <a:lstStyle/>
          <a:p>
            <a:r>
              <a:rPr lang="en-GB" sz="2000" dirty="0">
                <a:solidFill>
                  <a:srgbClr val="000000"/>
                </a:solidFill>
                <a:latin typeface="Calibri"/>
                <a:ea typeface="Segoe UI"/>
                <a:cs typeface="Segoe UI"/>
              </a:rPr>
              <a:t>The </a:t>
            </a:r>
            <a:r>
              <a:rPr lang="en-GB" sz="2000" b="1" dirty="0">
                <a:solidFill>
                  <a:srgbClr val="000000"/>
                </a:solidFill>
                <a:latin typeface="Calibri"/>
                <a:ea typeface="Segoe UI"/>
                <a:cs typeface="Segoe UI"/>
              </a:rPr>
              <a:t>fifth step </a:t>
            </a:r>
            <a:r>
              <a:rPr lang="en-GB" sz="2000" dirty="0">
                <a:solidFill>
                  <a:srgbClr val="000000"/>
                </a:solidFill>
                <a:latin typeface="Calibri"/>
                <a:ea typeface="Segoe UI"/>
                <a:cs typeface="Segoe UI"/>
              </a:rPr>
              <a:t>is determining </a:t>
            </a:r>
            <a:r>
              <a:rPr lang="en-US" sz="2000" dirty="0">
                <a:solidFill>
                  <a:schemeClr val="accent2"/>
                </a:solidFill>
                <a:latin typeface="Times New Roman" panose="02020603050405020304" pitchFamily="18" charset="0"/>
                <a:ea typeface="Inter SemiBold"/>
                <a:cs typeface="Times New Roman" panose="02020603050405020304" pitchFamily="18" charset="0"/>
                <a:sym typeface="Inter SemiBold"/>
              </a:rPr>
              <a:t>Anatomical Joint Angles.</a:t>
            </a:r>
            <a:br>
              <a:rPr lang="en-US" sz="2000" dirty="0">
                <a:solidFill>
                  <a:schemeClr val="accent2"/>
                </a:solidFill>
                <a:latin typeface="Times New Roman" panose="02020603050405020304" pitchFamily="18" charset="0"/>
                <a:ea typeface="Inter SemiBold"/>
                <a:cs typeface="Times New Roman" panose="02020603050405020304" pitchFamily="18" charset="0"/>
                <a:sym typeface="Inter SemiBold"/>
              </a:rPr>
            </a:br>
            <a:br>
              <a:rPr lang="en-GB" sz="2000" b="1" dirty="0">
                <a:solidFill>
                  <a:srgbClr val="000000"/>
                </a:solidFill>
                <a:latin typeface="Calibri"/>
                <a:ea typeface="Inter"/>
                <a:cs typeface="Segoe UI"/>
                <a:sym typeface="Inter"/>
              </a:rPr>
            </a:br>
            <a:br>
              <a:rPr lang="en-GB" sz="2000" b="1" dirty="0">
                <a:solidFill>
                  <a:srgbClr val="000000"/>
                </a:solidFill>
                <a:latin typeface="Calibri"/>
                <a:ea typeface="Inter"/>
                <a:cs typeface="Segoe UI"/>
                <a:sym typeface="Inter"/>
              </a:rPr>
            </a:br>
            <a:br>
              <a:rPr lang="en-US" sz="2000" dirty="0">
                <a:solidFill>
                  <a:srgbClr val="000000"/>
                </a:solidFill>
                <a:latin typeface="Calibri"/>
                <a:ea typeface="Segoe UI"/>
                <a:cs typeface="Segoe UI"/>
              </a:rPr>
            </a:br>
            <a:endParaRPr lang="en-US" sz="2000" dirty="0">
              <a:solidFill>
                <a:srgbClr val="000000"/>
              </a:solidFill>
              <a:latin typeface="Calibri"/>
              <a:ea typeface="Segoe UI"/>
              <a:cs typeface="Segoe UI"/>
            </a:endParaRPr>
          </a:p>
        </p:txBody>
      </p:sp>
      <p:pic>
        <p:nvPicPr>
          <p:cNvPr id="8" name="Immagine 18">
            <a:extLst>
              <a:ext uri="{FF2B5EF4-FFF2-40B4-BE49-F238E27FC236}">
                <a16:creationId xmlns:a16="http://schemas.microsoft.com/office/drawing/2014/main" id="{0FC3C809-CE03-267F-F91B-E8FF740BD07A}"/>
              </a:ext>
            </a:extLst>
          </p:cNvPr>
          <p:cNvPicPr>
            <a:picLocks noChangeAspect="1"/>
          </p:cNvPicPr>
          <p:nvPr/>
        </p:nvPicPr>
        <p:blipFill>
          <a:blip r:embed="rId2"/>
          <a:stretch>
            <a:fillRect/>
          </a:stretch>
        </p:blipFill>
        <p:spPr>
          <a:xfrm>
            <a:off x="6135329" y="1875885"/>
            <a:ext cx="5597708" cy="4124206"/>
          </a:xfrm>
          <a:prstGeom prst="rect">
            <a:avLst/>
          </a:prstGeom>
          <a:ln w="38100" cap="sq">
            <a:solidFill>
              <a:schemeClr val="accent6">
                <a:lumMod val="50000"/>
              </a:schemeClr>
            </a:solidFill>
            <a:prstDash val="solid"/>
            <a:miter lim="800000"/>
          </a:ln>
          <a:effectLst>
            <a:outerShdw blurRad="50800" dist="38100" dir="2700000" algn="tl" rotWithShape="0">
              <a:srgbClr val="000000">
                <a:alpha val="43000"/>
              </a:srgbClr>
            </a:outerShdw>
          </a:effectLst>
        </p:spPr>
      </p:pic>
      <p:sp>
        <p:nvSpPr>
          <p:cNvPr id="9" name="CasellaDiTesto 4">
            <a:extLst>
              <a:ext uri="{FF2B5EF4-FFF2-40B4-BE49-F238E27FC236}">
                <a16:creationId xmlns:a16="http://schemas.microsoft.com/office/drawing/2014/main" id="{36DFBABB-8380-3A60-BC45-94B7699226E7}"/>
              </a:ext>
            </a:extLst>
          </p:cNvPr>
          <p:cNvSpPr txBox="1"/>
          <p:nvPr/>
        </p:nvSpPr>
        <p:spPr>
          <a:xfrm>
            <a:off x="300996" y="2600843"/>
            <a:ext cx="5153967" cy="4124206"/>
          </a:xfrm>
          <a:prstGeom prst="rect">
            <a:avLst/>
          </a:prstGeom>
          <a:noFill/>
        </p:spPr>
        <p:txBody>
          <a:bodyPr wrap="square" lIns="91440" tIns="45720" rIns="91440" bIns="45720" rtlCol="0" anchor="t">
            <a:spAutoFit/>
          </a:bodyPr>
          <a:lstStyle/>
          <a:p>
            <a:pPr algn="just"/>
            <a:r>
              <a:rPr lang="it-IT" sz="1600" i="1" dirty="0">
                <a:solidFill>
                  <a:schemeClr val="accent2"/>
                </a:solidFill>
              </a:rPr>
              <a:t>The Grood and Suntay convention </a:t>
            </a:r>
            <a:r>
              <a:rPr lang="it-IT" sz="1600" i="1" dirty="0"/>
              <a:t>is used.</a:t>
            </a:r>
            <a:endParaRPr lang="it-IT" dirty="0"/>
          </a:p>
          <a:p>
            <a:pPr algn="just"/>
            <a:r>
              <a:rPr lang="it-IT" sz="1600" i="1" dirty="0"/>
              <a:t>Each joint has a reference frame in the proximal and distal segments.</a:t>
            </a:r>
            <a:endParaRPr lang="it-IT" sz="1600" i="1" dirty="0">
              <a:cs typeface="Calibri"/>
            </a:endParaRPr>
          </a:p>
          <a:p>
            <a:pPr algn="just"/>
            <a:endParaRPr lang="it-IT" sz="1600" dirty="0"/>
          </a:p>
          <a:p>
            <a:pPr algn="just"/>
            <a:r>
              <a:rPr lang="it-IT" dirty="0"/>
              <a:t>Joint angles are defined as </a:t>
            </a:r>
            <a:r>
              <a:rPr lang="it-IT" b="1" u="sng" dirty="0"/>
              <a:t>rotations of the distal segment relative to the proximal segment</a:t>
            </a:r>
            <a:r>
              <a:rPr lang="it-IT" dirty="0"/>
              <a:t>.</a:t>
            </a:r>
            <a:endParaRPr lang="it-IT" dirty="0">
              <a:cs typeface="Calibri"/>
            </a:endParaRPr>
          </a:p>
          <a:p>
            <a:pPr algn="just"/>
            <a:r>
              <a:rPr lang="it-IT" dirty="0"/>
              <a:t>The rotations were be defined as:</a:t>
            </a:r>
            <a:endParaRPr lang="it-IT" dirty="0">
              <a:cs typeface="Calibri"/>
            </a:endParaRPr>
          </a:p>
          <a:p>
            <a:pPr marL="285750" indent="-285750" algn="just">
              <a:buFont typeface="Arial" panose="020B0604020202020204" pitchFamily="34" charset="0"/>
              <a:buChar char="•"/>
            </a:pPr>
            <a:r>
              <a:rPr lang="it-IT" dirty="0"/>
              <a:t>Flexion/extension, taking place about the mediolateral axis of the proximal segment;</a:t>
            </a:r>
            <a:endParaRPr lang="it-IT" dirty="0">
              <a:cs typeface="Calibri"/>
            </a:endParaRPr>
          </a:p>
          <a:p>
            <a:pPr marL="285750" indent="-285750" algn="just">
              <a:buFont typeface="Arial" panose="020B0604020202020204" pitchFamily="34" charset="0"/>
              <a:buChar char="•"/>
            </a:pPr>
            <a:r>
              <a:rPr lang="it-IT" dirty="0"/>
              <a:t>Internal/ external rotation, taking place about the longitudinal axis of the distal segment;</a:t>
            </a:r>
            <a:endParaRPr lang="it-IT" dirty="0">
              <a:cs typeface="Calibri"/>
            </a:endParaRPr>
          </a:p>
          <a:p>
            <a:pPr marL="285750" indent="-285750" algn="just">
              <a:buFont typeface="Arial" panose="020B0604020202020204" pitchFamily="34" charset="0"/>
              <a:buChar char="•"/>
            </a:pPr>
            <a:r>
              <a:rPr lang="it-IT" dirty="0"/>
              <a:t>Abduction/adduction, taking place about a floating axis that is at right angles to both the flexion/extension and internal/external rotation axes.</a:t>
            </a:r>
            <a:endParaRPr lang="it-IT" dirty="0">
              <a:cs typeface="Calibri"/>
            </a:endParaRPr>
          </a:p>
        </p:txBody>
      </p:sp>
      <p:sp>
        <p:nvSpPr>
          <p:cNvPr id="10" name="CasellaDiTesto 22">
            <a:extLst>
              <a:ext uri="{FF2B5EF4-FFF2-40B4-BE49-F238E27FC236}">
                <a16:creationId xmlns:a16="http://schemas.microsoft.com/office/drawing/2014/main" id="{1FA4A340-66F9-40E4-26C0-9E0C0326066B}"/>
              </a:ext>
            </a:extLst>
          </p:cNvPr>
          <p:cNvSpPr txBox="1"/>
          <p:nvPr/>
        </p:nvSpPr>
        <p:spPr>
          <a:xfrm>
            <a:off x="6007970" y="6000091"/>
            <a:ext cx="6241365" cy="923330"/>
          </a:xfrm>
          <a:prstGeom prst="rect">
            <a:avLst/>
          </a:prstGeom>
          <a:noFill/>
        </p:spPr>
        <p:txBody>
          <a:bodyPr wrap="square" lIns="91440" tIns="45720" rIns="91440" bIns="45720" anchor="t">
            <a:spAutoFit/>
          </a:bodyPr>
          <a:lstStyle/>
          <a:p>
            <a:r>
              <a:rPr lang="en-US" dirty="0">
                <a:solidFill>
                  <a:srgbClr val="000000"/>
                </a:solidFill>
              </a:rPr>
              <a:t>This figure shows the Axis </a:t>
            </a:r>
            <a:r>
              <a:rPr lang="en-US" b="0" u="none" strike="noStrike" baseline="0" dirty="0">
                <a:solidFill>
                  <a:srgbClr val="000000"/>
                </a:solidFill>
              </a:rPr>
              <a:t>of rotation for the left knee. The proximal and distal reference frames are shown on the left, while the axes are highlighted on the right.</a:t>
            </a:r>
            <a:r>
              <a:rPr lang="en-US" sz="1600" dirty="0">
                <a:solidFill>
                  <a:srgbClr val="000000"/>
                </a:solidFill>
              </a:rPr>
              <a:t> </a:t>
            </a:r>
            <a:endParaRPr lang="it-IT" sz="1600" dirty="0">
              <a:cs typeface="Calibri" panose="020F0502020204030204"/>
            </a:endParaRPr>
          </a:p>
        </p:txBody>
      </p:sp>
    </p:spTree>
    <p:extLst>
      <p:ext uri="{BB962C8B-B14F-4D97-AF65-F5344CB8AC3E}">
        <p14:creationId xmlns:p14="http://schemas.microsoft.com/office/powerpoint/2010/main" val="2201224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CA930C-793A-5F8A-14B1-78735DD1886E}"/>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5" name="Arrow: Right 4">
            <a:extLst>
              <a:ext uri="{FF2B5EF4-FFF2-40B4-BE49-F238E27FC236}">
                <a16:creationId xmlns:a16="http://schemas.microsoft.com/office/drawing/2014/main" id="{D34F5177-9EC0-4D48-947A-DB132A10F0F6}"/>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C3910F4-DD8F-8DC5-BBE7-390CC16978AE}"/>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pic>
        <p:nvPicPr>
          <p:cNvPr id="7" name="Google Shape;1131;p179">
            <a:extLst>
              <a:ext uri="{FF2B5EF4-FFF2-40B4-BE49-F238E27FC236}">
                <a16:creationId xmlns:a16="http://schemas.microsoft.com/office/drawing/2014/main" id="{3D96B464-40A2-F490-5057-2F50E39A3F2B}"/>
              </a:ext>
            </a:extLst>
          </p:cNvPr>
          <p:cNvPicPr preferRelativeResize="0"/>
          <p:nvPr/>
        </p:nvPicPr>
        <p:blipFill>
          <a:blip r:embed="rId2">
            <a:alphaModFix/>
          </a:blip>
          <a:srcRect b="46550"/>
          <a:stretch>
            <a:fillRect/>
          </a:stretch>
        </p:blipFill>
        <p:spPr>
          <a:xfrm>
            <a:off x="437535" y="3822937"/>
            <a:ext cx="10490098" cy="2528847"/>
          </a:xfrm>
          <a:prstGeom prst="rect">
            <a:avLst/>
          </a:prstGeom>
          <a:noFill/>
          <a:ln>
            <a:noFill/>
          </a:ln>
        </p:spPr>
      </p:pic>
      <p:graphicFrame>
        <p:nvGraphicFramePr>
          <p:cNvPr id="8" name="Google Shape;1126;p178">
            <a:extLst>
              <a:ext uri="{FF2B5EF4-FFF2-40B4-BE49-F238E27FC236}">
                <a16:creationId xmlns:a16="http://schemas.microsoft.com/office/drawing/2014/main" id="{0B4B6A05-3441-9920-1FEC-B182C07A07BC}"/>
              </a:ext>
            </a:extLst>
          </p:cNvPr>
          <p:cNvGraphicFramePr/>
          <p:nvPr>
            <p:extLst>
              <p:ext uri="{D42A27DB-BD31-4B8C-83A1-F6EECF244321}">
                <p14:modId xmlns:p14="http://schemas.microsoft.com/office/powerpoint/2010/main" val="53831817"/>
              </p:ext>
            </p:extLst>
          </p:nvPr>
        </p:nvGraphicFramePr>
        <p:xfrm>
          <a:off x="437535" y="1877635"/>
          <a:ext cx="2941983" cy="1839626"/>
        </p:xfrm>
        <a:graphic>
          <a:graphicData uri="http://schemas.openxmlformats.org/drawingml/2006/table">
            <a:tbl>
              <a:tblPr>
                <a:noFill/>
              </a:tblPr>
              <a:tblGrid>
                <a:gridCol w="922634">
                  <a:extLst>
                    <a:ext uri="{9D8B030D-6E8A-4147-A177-3AD203B41FA5}">
                      <a16:colId xmlns:a16="http://schemas.microsoft.com/office/drawing/2014/main" val="20000"/>
                    </a:ext>
                  </a:extLst>
                </a:gridCol>
                <a:gridCol w="922634">
                  <a:extLst>
                    <a:ext uri="{9D8B030D-6E8A-4147-A177-3AD203B41FA5}">
                      <a16:colId xmlns:a16="http://schemas.microsoft.com/office/drawing/2014/main" val="20001"/>
                    </a:ext>
                  </a:extLst>
                </a:gridCol>
                <a:gridCol w="1096715">
                  <a:extLst>
                    <a:ext uri="{9D8B030D-6E8A-4147-A177-3AD203B41FA5}">
                      <a16:colId xmlns:a16="http://schemas.microsoft.com/office/drawing/2014/main" val="20002"/>
                    </a:ext>
                  </a:extLst>
                </a:gridCol>
              </a:tblGrid>
              <a:tr h="437168">
                <a:tc>
                  <a:txBody>
                    <a:bodyPr/>
                    <a:lstStyle/>
                    <a:p>
                      <a:pPr marL="0" lvl="0" indent="0" algn="ctr" rtl="0">
                        <a:lnSpc>
                          <a:spcPct val="115000"/>
                        </a:lnSpc>
                        <a:spcBef>
                          <a:spcPts val="0"/>
                        </a:spcBef>
                        <a:spcAft>
                          <a:spcPts val="0"/>
                        </a:spcAft>
                        <a:buNone/>
                      </a:pPr>
                      <a:r>
                        <a:rPr lang="en-US" sz="1500" b="1" dirty="0">
                          <a:solidFill>
                            <a:srgbClr val="FFFFFF"/>
                          </a:solidFill>
                          <a:latin typeface="Times New Roman"/>
                          <a:ea typeface="Times New Roman"/>
                          <a:cs typeface="Times New Roman"/>
                          <a:sym typeface="Times New Roman"/>
                        </a:rPr>
                        <a:t>JOINT</a:t>
                      </a:r>
                      <a:endParaRPr sz="1500" b="1" dirty="0">
                        <a:solidFill>
                          <a:srgbClr val="FFFFFF"/>
                        </a:solidFill>
                        <a:latin typeface="Times New Roman"/>
                        <a:ea typeface="Times New Roman"/>
                        <a:cs typeface="Times New Roman"/>
                        <a:sym typeface="Times New Roman"/>
                      </a:endParaRPr>
                    </a:p>
                  </a:txBody>
                  <a:tcPr marL="76188" marR="76188" marT="76188" marB="76188">
                    <a:solidFill>
                      <a:schemeClr val="accent2"/>
                    </a:solidFill>
                  </a:tcPr>
                </a:tc>
                <a:tc>
                  <a:txBody>
                    <a:bodyPr/>
                    <a:lstStyle/>
                    <a:p>
                      <a:pPr marL="0" lvl="0" indent="0" algn="ctr" rtl="0">
                        <a:lnSpc>
                          <a:spcPct val="115000"/>
                        </a:lnSpc>
                        <a:spcBef>
                          <a:spcPts val="0"/>
                        </a:spcBef>
                        <a:spcAft>
                          <a:spcPts val="0"/>
                        </a:spcAft>
                        <a:buNone/>
                      </a:pPr>
                      <a:r>
                        <a:rPr lang="en-US" sz="1500" b="1">
                          <a:solidFill>
                            <a:srgbClr val="FFFFFF"/>
                          </a:solidFill>
                          <a:latin typeface="Times New Roman"/>
                          <a:ea typeface="Times New Roman"/>
                          <a:cs typeface="Times New Roman"/>
                          <a:sym typeface="Times New Roman"/>
                        </a:rPr>
                        <a:t>DISTAL</a:t>
                      </a:r>
                      <a:endParaRPr sz="1500" b="1">
                        <a:solidFill>
                          <a:srgbClr val="FFFFFF"/>
                        </a:solidFill>
                        <a:latin typeface="Times New Roman"/>
                        <a:ea typeface="Times New Roman"/>
                        <a:cs typeface="Times New Roman"/>
                        <a:sym typeface="Times New Roman"/>
                      </a:endParaRPr>
                    </a:p>
                  </a:txBody>
                  <a:tcPr marL="76188" marR="76188" marT="76188" marB="76188">
                    <a:solidFill>
                      <a:schemeClr val="accent2"/>
                    </a:solidFill>
                  </a:tcPr>
                </a:tc>
                <a:tc>
                  <a:txBody>
                    <a:bodyPr/>
                    <a:lstStyle/>
                    <a:p>
                      <a:pPr marL="0" lvl="0" indent="0" algn="ctr" rtl="0">
                        <a:lnSpc>
                          <a:spcPct val="115000"/>
                        </a:lnSpc>
                        <a:spcBef>
                          <a:spcPts val="0"/>
                        </a:spcBef>
                        <a:spcAft>
                          <a:spcPts val="0"/>
                        </a:spcAft>
                        <a:buNone/>
                      </a:pPr>
                      <a:r>
                        <a:rPr lang="en-US" sz="1500" b="1" dirty="0">
                          <a:solidFill>
                            <a:srgbClr val="FFFFFF"/>
                          </a:solidFill>
                          <a:latin typeface="Times New Roman"/>
                          <a:ea typeface="Times New Roman"/>
                          <a:cs typeface="Times New Roman"/>
                          <a:sym typeface="Times New Roman"/>
                        </a:rPr>
                        <a:t>PROXIMAL</a:t>
                      </a:r>
                      <a:endParaRPr sz="1500" b="1" dirty="0">
                        <a:solidFill>
                          <a:srgbClr val="FFFFFF"/>
                        </a:solidFill>
                        <a:latin typeface="Times New Roman"/>
                        <a:ea typeface="Times New Roman"/>
                        <a:cs typeface="Times New Roman"/>
                        <a:sym typeface="Times New Roman"/>
                      </a:endParaRPr>
                    </a:p>
                  </a:txBody>
                  <a:tcPr marL="76188" marR="76188" marT="76188" marB="76188">
                    <a:solidFill>
                      <a:schemeClr val="accent2"/>
                    </a:solidFill>
                  </a:tcPr>
                </a:tc>
                <a:extLst>
                  <a:ext uri="{0D108BD9-81ED-4DB2-BD59-A6C34878D82A}">
                    <a16:rowId xmlns:a16="http://schemas.microsoft.com/office/drawing/2014/main" val="10000"/>
                  </a:ext>
                </a:extLst>
              </a:tr>
              <a:tr h="333478">
                <a:tc>
                  <a:txBody>
                    <a:bodyPr/>
                    <a:lstStyle/>
                    <a:p>
                      <a:pPr marL="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HIP</a:t>
                      </a:r>
                      <a:endParaRPr sz="1500" dirty="0">
                        <a:latin typeface="Times New Roman"/>
                        <a:ea typeface="Times New Roman"/>
                        <a:cs typeface="Times New Roman"/>
                        <a:sym typeface="Times New Roman"/>
                      </a:endParaRPr>
                    </a:p>
                  </a:txBody>
                  <a:tcPr marL="76188" marR="76188" marT="76188" marB="76188"/>
                </a:tc>
                <a:tc>
                  <a:txBody>
                    <a:bodyPr/>
                    <a:lstStyle/>
                    <a:p>
                      <a:pPr marL="0" lvl="0" indent="0" algn="l" rtl="0">
                        <a:lnSpc>
                          <a:spcPct val="115000"/>
                        </a:lnSpc>
                        <a:spcBef>
                          <a:spcPts val="0"/>
                        </a:spcBef>
                        <a:spcAft>
                          <a:spcPts val="0"/>
                        </a:spcAft>
                        <a:buNone/>
                      </a:pPr>
                      <a:r>
                        <a:rPr lang="en-US" sz="1500">
                          <a:latin typeface="Times New Roman"/>
                          <a:ea typeface="Times New Roman"/>
                          <a:cs typeface="Times New Roman"/>
                          <a:sym typeface="Times New Roman"/>
                        </a:rPr>
                        <a:t>THIGH</a:t>
                      </a:r>
                      <a:endParaRPr sz="1500">
                        <a:latin typeface="Times New Roman"/>
                        <a:ea typeface="Times New Roman"/>
                        <a:cs typeface="Times New Roman"/>
                        <a:sym typeface="Times New Roman"/>
                      </a:endParaRPr>
                    </a:p>
                  </a:txBody>
                  <a:tcPr marL="76188" marR="76188" marT="76188" marB="76188"/>
                </a:tc>
                <a:tc>
                  <a:txBody>
                    <a:bodyPr/>
                    <a:lstStyle/>
                    <a:p>
                      <a:pPr marL="0" lvl="0" indent="0" algn="l" rtl="0">
                        <a:lnSpc>
                          <a:spcPct val="115000"/>
                        </a:lnSpc>
                        <a:spcBef>
                          <a:spcPts val="0"/>
                        </a:spcBef>
                        <a:spcAft>
                          <a:spcPts val="0"/>
                        </a:spcAft>
                        <a:buNone/>
                      </a:pPr>
                      <a:r>
                        <a:rPr lang="en-US" sz="1500">
                          <a:latin typeface="Times New Roman"/>
                          <a:ea typeface="Times New Roman"/>
                          <a:cs typeface="Times New Roman"/>
                          <a:sym typeface="Times New Roman"/>
                        </a:rPr>
                        <a:t>PELVIS</a:t>
                      </a:r>
                      <a:endParaRPr sz="1500">
                        <a:latin typeface="Times New Roman"/>
                        <a:ea typeface="Times New Roman"/>
                        <a:cs typeface="Times New Roman"/>
                        <a:sym typeface="Times New Roman"/>
                      </a:endParaRPr>
                    </a:p>
                  </a:txBody>
                  <a:tcPr marL="76188" marR="76188" marT="76188" marB="76188"/>
                </a:tc>
                <a:extLst>
                  <a:ext uri="{0D108BD9-81ED-4DB2-BD59-A6C34878D82A}">
                    <a16:rowId xmlns:a16="http://schemas.microsoft.com/office/drawing/2014/main" val="10001"/>
                  </a:ext>
                </a:extLst>
              </a:tr>
              <a:tr h="333478">
                <a:tc>
                  <a:txBody>
                    <a:bodyPr/>
                    <a:lstStyle/>
                    <a:p>
                      <a:pPr marL="0" lvl="0" indent="0" algn="l" rtl="0">
                        <a:lnSpc>
                          <a:spcPct val="115000"/>
                        </a:lnSpc>
                        <a:spcBef>
                          <a:spcPts val="0"/>
                        </a:spcBef>
                        <a:spcAft>
                          <a:spcPts val="0"/>
                        </a:spcAft>
                        <a:buNone/>
                      </a:pPr>
                      <a:r>
                        <a:rPr lang="en-US" sz="1500">
                          <a:latin typeface="Times New Roman"/>
                          <a:ea typeface="Times New Roman"/>
                          <a:cs typeface="Times New Roman"/>
                          <a:sym typeface="Times New Roman"/>
                        </a:rPr>
                        <a:t>KNEE</a:t>
                      </a:r>
                      <a:endParaRPr sz="1500">
                        <a:latin typeface="Times New Roman"/>
                        <a:ea typeface="Times New Roman"/>
                        <a:cs typeface="Times New Roman"/>
                        <a:sym typeface="Times New Roman"/>
                      </a:endParaRPr>
                    </a:p>
                  </a:txBody>
                  <a:tcPr marL="76188" marR="76188" marT="76188" marB="76188"/>
                </a:tc>
                <a:tc>
                  <a:txBody>
                    <a:bodyPr/>
                    <a:lstStyle/>
                    <a:p>
                      <a:pPr marL="0" lvl="0" indent="0" algn="l" rtl="0">
                        <a:lnSpc>
                          <a:spcPct val="115000"/>
                        </a:lnSpc>
                        <a:spcBef>
                          <a:spcPts val="0"/>
                        </a:spcBef>
                        <a:spcAft>
                          <a:spcPts val="0"/>
                        </a:spcAft>
                        <a:buNone/>
                      </a:pPr>
                      <a:r>
                        <a:rPr lang="en-US" sz="1500">
                          <a:latin typeface="Times New Roman"/>
                          <a:ea typeface="Times New Roman"/>
                          <a:cs typeface="Times New Roman"/>
                          <a:sym typeface="Times New Roman"/>
                        </a:rPr>
                        <a:t>CALF</a:t>
                      </a:r>
                      <a:endParaRPr sz="1500">
                        <a:latin typeface="Times New Roman"/>
                        <a:ea typeface="Times New Roman"/>
                        <a:cs typeface="Times New Roman"/>
                        <a:sym typeface="Times New Roman"/>
                      </a:endParaRPr>
                    </a:p>
                  </a:txBody>
                  <a:tcPr marL="76188" marR="76188" marT="76188" marB="76188"/>
                </a:tc>
                <a:tc>
                  <a:txBody>
                    <a:bodyPr/>
                    <a:lstStyle/>
                    <a:p>
                      <a:pPr marL="0" lvl="0" indent="0" algn="l" rtl="0">
                        <a:lnSpc>
                          <a:spcPct val="115000"/>
                        </a:lnSpc>
                        <a:spcBef>
                          <a:spcPts val="0"/>
                        </a:spcBef>
                        <a:spcAft>
                          <a:spcPts val="0"/>
                        </a:spcAft>
                        <a:buNone/>
                      </a:pPr>
                      <a:r>
                        <a:rPr lang="en-US" sz="1500">
                          <a:latin typeface="Times New Roman"/>
                          <a:ea typeface="Times New Roman"/>
                          <a:cs typeface="Times New Roman"/>
                          <a:sym typeface="Times New Roman"/>
                        </a:rPr>
                        <a:t>THIGH</a:t>
                      </a:r>
                      <a:endParaRPr sz="1500">
                        <a:latin typeface="Times New Roman"/>
                        <a:ea typeface="Times New Roman"/>
                        <a:cs typeface="Times New Roman"/>
                        <a:sym typeface="Times New Roman"/>
                      </a:endParaRPr>
                    </a:p>
                  </a:txBody>
                  <a:tcPr marL="76188" marR="76188" marT="76188" marB="76188"/>
                </a:tc>
                <a:extLst>
                  <a:ext uri="{0D108BD9-81ED-4DB2-BD59-A6C34878D82A}">
                    <a16:rowId xmlns:a16="http://schemas.microsoft.com/office/drawing/2014/main" val="10002"/>
                  </a:ext>
                </a:extLst>
              </a:tr>
              <a:tr h="333478">
                <a:tc>
                  <a:txBody>
                    <a:bodyPr/>
                    <a:lstStyle/>
                    <a:p>
                      <a:pPr marL="0" lvl="0" indent="0" algn="l" rtl="0">
                        <a:lnSpc>
                          <a:spcPct val="115000"/>
                        </a:lnSpc>
                        <a:spcBef>
                          <a:spcPts val="0"/>
                        </a:spcBef>
                        <a:spcAft>
                          <a:spcPts val="0"/>
                        </a:spcAft>
                        <a:buNone/>
                      </a:pPr>
                      <a:r>
                        <a:rPr lang="en-US" sz="1500">
                          <a:latin typeface="Times New Roman"/>
                          <a:ea typeface="Times New Roman"/>
                          <a:cs typeface="Times New Roman"/>
                          <a:sym typeface="Times New Roman"/>
                        </a:rPr>
                        <a:t>ANKLE</a:t>
                      </a:r>
                      <a:endParaRPr sz="1500">
                        <a:latin typeface="Times New Roman"/>
                        <a:ea typeface="Times New Roman"/>
                        <a:cs typeface="Times New Roman"/>
                        <a:sym typeface="Times New Roman"/>
                      </a:endParaRPr>
                    </a:p>
                  </a:txBody>
                  <a:tcPr marL="76188" marR="76188" marT="76188" marB="76188"/>
                </a:tc>
                <a:tc>
                  <a:txBody>
                    <a:bodyPr/>
                    <a:lstStyle/>
                    <a:p>
                      <a:pPr marL="0" lvl="0" indent="0" algn="l" rtl="0">
                        <a:lnSpc>
                          <a:spcPct val="115000"/>
                        </a:lnSpc>
                        <a:spcBef>
                          <a:spcPts val="0"/>
                        </a:spcBef>
                        <a:spcAft>
                          <a:spcPts val="0"/>
                        </a:spcAft>
                        <a:buNone/>
                      </a:pPr>
                      <a:r>
                        <a:rPr lang="en-US" sz="1500">
                          <a:latin typeface="Times New Roman"/>
                          <a:ea typeface="Times New Roman"/>
                          <a:cs typeface="Times New Roman"/>
                          <a:sym typeface="Times New Roman"/>
                        </a:rPr>
                        <a:t>FOOT</a:t>
                      </a:r>
                      <a:endParaRPr sz="1500">
                        <a:latin typeface="Times New Roman"/>
                        <a:ea typeface="Times New Roman"/>
                        <a:cs typeface="Times New Roman"/>
                        <a:sym typeface="Times New Roman"/>
                      </a:endParaRPr>
                    </a:p>
                  </a:txBody>
                  <a:tcPr marL="76188" marR="76188" marT="76188" marB="76188"/>
                </a:tc>
                <a:tc>
                  <a:txBody>
                    <a:bodyPr/>
                    <a:lstStyle/>
                    <a:p>
                      <a:pPr marL="0" lvl="0" indent="0" algn="l" rtl="0">
                        <a:lnSpc>
                          <a:spcPct val="115000"/>
                        </a:lnSpc>
                        <a:spcBef>
                          <a:spcPts val="0"/>
                        </a:spcBef>
                        <a:spcAft>
                          <a:spcPts val="0"/>
                        </a:spcAft>
                        <a:buNone/>
                      </a:pPr>
                      <a:r>
                        <a:rPr lang="en-US" sz="1500" dirty="0">
                          <a:latin typeface="Times New Roman"/>
                          <a:ea typeface="Times New Roman"/>
                          <a:cs typeface="Times New Roman"/>
                          <a:sym typeface="Times New Roman"/>
                        </a:rPr>
                        <a:t>CALF</a:t>
                      </a:r>
                      <a:endParaRPr sz="1500" dirty="0">
                        <a:latin typeface="Times New Roman"/>
                        <a:ea typeface="Times New Roman"/>
                        <a:cs typeface="Times New Roman"/>
                        <a:sym typeface="Times New Roman"/>
                      </a:endParaRPr>
                    </a:p>
                  </a:txBody>
                  <a:tcPr marL="76188" marR="76188" marT="76188" marB="76188"/>
                </a:tc>
                <a:extLst>
                  <a:ext uri="{0D108BD9-81ED-4DB2-BD59-A6C34878D82A}">
                    <a16:rowId xmlns:a16="http://schemas.microsoft.com/office/drawing/2014/main" val="10003"/>
                  </a:ext>
                </a:extLst>
              </a:tr>
            </a:tbl>
          </a:graphicData>
        </a:graphic>
      </p:graphicFrame>
      <p:sp>
        <p:nvSpPr>
          <p:cNvPr id="9" name="Google Shape;1071;p172">
            <a:extLst>
              <a:ext uri="{FF2B5EF4-FFF2-40B4-BE49-F238E27FC236}">
                <a16:creationId xmlns:a16="http://schemas.microsoft.com/office/drawing/2014/main" id="{8ED0B93C-2367-E21F-085F-F979D906B092}"/>
              </a:ext>
            </a:extLst>
          </p:cNvPr>
          <p:cNvSpPr txBox="1"/>
          <p:nvPr/>
        </p:nvSpPr>
        <p:spPr>
          <a:xfrm>
            <a:off x="6187128" y="1822414"/>
            <a:ext cx="4480871" cy="2000523"/>
          </a:xfrm>
          <a:prstGeom prst="rect">
            <a:avLst/>
          </a:prstGeom>
          <a:noFill/>
          <a:ln>
            <a:noFill/>
          </a:ln>
        </p:spPr>
        <p:txBody>
          <a:bodyPr spcFirstLastPara="1" wrap="square" lIns="76188" tIns="76188" rIns="76188" bIns="76188" anchor="ctr" anchorCtr="0">
            <a:spAutoFit/>
          </a:bodyPr>
          <a:lstStyle/>
          <a:p>
            <a:r>
              <a:rPr lang="en-GB" sz="2000" dirty="0">
                <a:solidFill>
                  <a:srgbClr val="000000"/>
                </a:solidFill>
                <a:latin typeface="Calibri"/>
                <a:ea typeface="Segoe UI"/>
                <a:cs typeface="Segoe UI"/>
              </a:rPr>
              <a:t>This table shows the distal and proximal reference for every segment.</a:t>
            </a:r>
            <a:br>
              <a:rPr lang="en-US" sz="2000" dirty="0">
                <a:solidFill>
                  <a:schemeClr val="accent2"/>
                </a:solidFill>
                <a:latin typeface="Times New Roman" panose="02020603050405020304" pitchFamily="18" charset="0"/>
                <a:ea typeface="Inter SemiBold"/>
                <a:cs typeface="Times New Roman" panose="02020603050405020304" pitchFamily="18" charset="0"/>
                <a:sym typeface="Inter SemiBold"/>
              </a:rPr>
            </a:br>
            <a:br>
              <a:rPr lang="en-GB" sz="2000" b="1" dirty="0">
                <a:solidFill>
                  <a:srgbClr val="000000"/>
                </a:solidFill>
                <a:latin typeface="Calibri"/>
                <a:ea typeface="Inter"/>
                <a:cs typeface="Segoe UI"/>
                <a:sym typeface="Inter"/>
              </a:rPr>
            </a:br>
            <a:br>
              <a:rPr lang="en-GB" sz="2000" b="1" dirty="0">
                <a:solidFill>
                  <a:srgbClr val="000000"/>
                </a:solidFill>
                <a:latin typeface="Calibri"/>
                <a:ea typeface="Inter"/>
                <a:cs typeface="Segoe UI"/>
                <a:sym typeface="Inter"/>
              </a:rPr>
            </a:br>
            <a:br>
              <a:rPr lang="en-US" sz="2000" dirty="0">
                <a:solidFill>
                  <a:srgbClr val="000000"/>
                </a:solidFill>
                <a:latin typeface="Calibri"/>
                <a:ea typeface="Segoe UI"/>
                <a:cs typeface="Segoe UI"/>
              </a:rPr>
            </a:br>
            <a:endParaRPr lang="en-US" sz="2000" dirty="0">
              <a:solidFill>
                <a:srgbClr val="000000"/>
              </a:solidFill>
              <a:latin typeface="Calibri"/>
              <a:ea typeface="Segoe UI"/>
              <a:cs typeface="Segoe UI"/>
            </a:endParaRPr>
          </a:p>
        </p:txBody>
      </p:sp>
      <p:sp>
        <p:nvSpPr>
          <p:cNvPr id="10" name="Google Shape;1071;p172">
            <a:extLst>
              <a:ext uri="{FF2B5EF4-FFF2-40B4-BE49-F238E27FC236}">
                <a16:creationId xmlns:a16="http://schemas.microsoft.com/office/drawing/2014/main" id="{98ECA0DB-4352-9A40-3426-ABA44C327733}"/>
              </a:ext>
            </a:extLst>
          </p:cNvPr>
          <p:cNvSpPr txBox="1"/>
          <p:nvPr/>
        </p:nvSpPr>
        <p:spPr>
          <a:xfrm>
            <a:off x="581025" y="6351784"/>
            <a:ext cx="5700072" cy="1692747"/>
          </a:xfrm>
          <a:prstGeom prst="rect">
            <a:avLst/>
          </a:prstGeom>
          <a:noFill/>
          <a:ln>
            <a:noFill/>
          </a:ln>
        </p:spPr>
        <p:txBody>
          <a:bodyPr spcFirstLastPara="1" wrap="square" lIns="76188" tIns="76188" rIns="76188" bIns="76188" anchor="ctr" anchorCtr="0">
            <a:spAutoFit/>
          </a:bodyPr>
          <a:lstStyle/>
          <a:p>
            <a:r>
              <a:rPr lang="it-IT" sz="2000" dirty="0">
                <a:solidFill>
                  <a:srgbClr val="000000"/>
                </a:solidFill>
                <a:latin typeface="Calibri"/>
                <a:ea typeface="Segoe UI"/>
                <a:cs typeface="Segoe UI"/>
              </a:rPr>
              <a:t>The laws and equations to detrmine the angles.</a:t>
            </a:r>
            <a:br>
              <a:rPr lang="en-US" sz="2000" dirty="0">
                <a:solidFill>
                  <a:schemeClr val="accent2"/>
                </a:solidFill>
                <a:latin typeface="Times New Roman" panose="02020603050405020304" pitchFamily="18" charset="0"/>
                <a:ea typeface="Inter SemiBold"/>
                <a:cs typeface="Times New Roman" panose="02020603050405020304" pitchFamily="18" charset="0"/>
                <a:sym typeface="Inter SemiBold"/>
              </a:rPr>
            </a:br>
            <a:br>
              <a:rPr lang="en-GB" sz="2000" b="1" dirty="0">
                <a:solidFill>
                  <a:srgbClr val="000000"/>
                </a:solidFill>
                <a:latin typeface="Calibri"/>
                <a:ea typeface="Inter"/>
                <a:cs typeface="Segoe UI"/>
                <a:sym typeface="Inter"/>
              </a:rPr>
            </a:br>
            <a:br>
              <a:rPr lang="en-GB" sz="2000" b="1" dirty="0">
                <a:solidFill>
                  <a:srgbClr val="000000"/>
                </a:solidFill>
                <a:latin typeface="Calibri"/>
                <a:ea typeface="Inter"/>
                <a:cs typeface="Segoe UI"/>
                <a:sym typeface="Inter"/>
              </a:rPr>
            </a:br>
            <a:br>
              <a:rPr lang="en-US" sz="2000" dirty="0">
                <a:solidFill>
                  <a:srgbClr val="000000"/>
                </a:solidFill>
                <a:latin typeface="Calibri"/>
                <a:ea typeface="Segoe UI"/>
                <a:cs typeface="Segoe UI"/>
              </a:rPr>
            </a:br>
            <a:endParaRPr lang="en-US" sz="2000" dirty="0">
              <a:solidFill>
                <a:srgbClr val="000000"/>
              </a:solidFill>
              <a:latin typeface="Calibri"/>
              <a:ea typeface="Segoe UI"/>
              <a:cs typeface="Segoe UI"/>
            </a:endParaRPr>
          </a:p>
        </p:txBody>
      </p:sp>
      <p:cxnSp>
        <p:nvCxnSpPr>
          <p:cNvPr id="3" name="Straight Arrow Connector 2">
            <a:extLst>
              <a:ext uri="{FF2B5EF4-FFF2-40B4-BE49-F238E27FC236}">
                <a16:creationId xmlns:a16="http://schemas.microsoft.com/office/drawing/2014/main" id="{03643A8B-5456-E0EF-5B78-B294A85BC13F}"/>
              </a:ext>
            </a:extLst>
          </p:cNvPr>
          <p:cNvCxnSpPr/>
          <p:nvPr/>
        </p:nvCxnSpPr>
        <p:spPr>
          <a:xfrm>
            <a:off x="3536302" y="2239347"/>
            <a:ext cx="25596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95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E4B5EC-1EF1-5FB5-C73A-49DC20BDE875}"/>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5" name="Arrow: Right 4">
            <a:extLst>
              <a:ext uri="{FF2B5EF4-FFF2-40B4-BE49-F238E27FC236}">
                <a16:creationId xmlns:a16="http://schemas.microsoft.com/office/drawing/2014/main" id="{ABA35540-8BAE-E5F9-E33C-677980FAE9FB}"/>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2780968-D75A-0FBC-6C1F-5AA80B26079A}"/>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7" name="CasellaDiTesto 4">
            <a:extLst>
              <a:ext uri="{FF2B5EF4-FFF2-40B4-BE49-F238E27FC236}">
                <a16:creationId xmlns:a16="http://schemas.microsoft.com/office/drawing/2014/main" id="{9B9D52FC-F946-1420-99A7-E50539988EA4}"/>
              </a:ext>
            </a:extLst>
          </p:cNvPr>
          <p:cNvSpPr txBox="1"/>
          <p:nvPr/>
        </p:nvSpPr>
        <p:spPr>
          <a:xfrm>
            <a:off x="0" y="1801906"/>
            <a:ext cx="8059454" cy="369332"/>
          </a:xfrm>
          <a:prstGeom prst="rect">
            <a:avLst/>
          </a:prstGeom>
          <a:noFill/>
        </p:spPr>
        <p:txBody>
          <a:bodyPr wrap="square" lIns="91440" tIns="45720" rIns="91440" bIns="45720" rtlCol="0" anchor="t">
            <a:spAutoFit/>
          </a:bodyPr>
          <a:lstStyle/>
          <a:p>
            <a:r>
              <a:rPr lang="it-IT" b="1" dirty="0">
                <a:latin typeface="Calibri"/>
                <a:cs typeface="Arial"/>
              </a:rPr>
              <a:t>Segment angular velocities were </a:t>
            </a:r>
            <a:r>
              <a:rPr lang="it-IT" dirty="0">
                <a:latin typeface="Calibri"/>
                <a:cs typeface="Arial"/>
              </a:rPr>
              <a:t>obtained from the </a:t>
            </a:r>
            <a:r>
              <a:rPr lang="it-IT" dirty="0">
                <a:solidFill>
                  <a:schemeClr val="accent2"/>
                </a:solidFill>
                <a:latin typeface="Calibri"/>
                <a:cs typeface="Arial"/>
              </a:rPr>
              <a:t>Euler angles  </a:t>
            </a:r>
            <a:r>
              <a:rPr lang="it-IT" dirty="0">
                <a:latin typeface="Calibri"/>
                <a:cs typeface="Arial"/>
              </a:rPr>
              <a:t>as follows :</a:t>
            </a:r>
            <a:endParaRPr lang="it-IT" dirty="0">
              <a:latin typeface="Calibri"/>
            </a:endParaRPr>
          </a:p>
        </p:txBody>
      </p:sp>
      <p:sp>
        <p:nvSpPr>
          <p:cNvPr id="8" name="CasellaDiTesto 17">
            <a:extLst>
              <a:ext uri="{FF2B5EF4-FFF2-40B4-BE49-F238E27FC236}">
                <a16:creationId xmlns:a16="http://schemas.microsoft.com/office/drawing/2014/main" id="{E5F442D3-40FB-01C2-48E0-F8F4034552DD}"/>
              </a:ext>
            </a:extLst>
          </p:cNvPr>
          <p:cNvSpPr txBox="1"/>
          <p:nvPr/>
        </p:nvSpPr>
        <p:spPr>
          <a:xfrm>
            <a:off x="-81959" y="3984806"/>
            <a:ext cx="8813004" cy="369332"/>
          </a:xfrm>
          <a:prstGeom prst="rect">
            <a:avLst/>
          </a:prstGeom>
          <a:noFill/>
        </p:spPr>
        <p:txBody>
          <a:bodyPr wrap="square" lIns="91440" tIns="45720" rIns="91440" bIns="45720" rtlCol="0" anchor="t">
            <a:spAutoFit/>
          </a:bodyPr>
          <a:lstStyle/>
          <a:p>
            <a:r>
              <a:rPr lang="it-IT" b="1" dirty="0">
                <a:latin typeface="Calibri"/>
                <a:cs typeface="Arial"/>
              </a:rPr>
              <a:t>Segment angular accelerations </a:t>
            </a:r>
            <a:r>
              <a:rPr lang="it-IT" dirty="0">
                <a:latin typeface="Calibri"/>
                <a:cs typeface="Arial"/>
              </a:rPr>
              <a:t>were obtained from the </a:t>
            </a:r>
            <a:r>
              <a:rPr lang="it-IT" dirty="0">
                <a:solidFill>
                  <a:schemeClr val="accent2"/>
                </a:solidFill>
                <a:latin typeface="Calibri"/>
                <a:cs typeface="Arial"/>
              </a:rPr>
              <a:t>angular velocity </a:t>
            </a:r>
            <a:r>
              <a:rPr lang="it-IT" dirty="0">
                <a:latin typeface="Calibri"/>
                <a:cs typeface="Arial"/>
              </a:rPr>
              <a:t>as follows: </a:t>
            </a:r>
          </a:p>
        </p:txBody>
      </p:sp>
      <p:pic>
        <p:nvPicPr>
          <p:cNvPr id="9" name="Immagine 7" descr="Immagine che contiene diagramma&#10;&#10;Descrizione generata automaticamente">
            <a:extLst>
              <a:ext uri="{FF2B5EF4-FFF2-40B4-BE49-F238E27FC236}">
                <a16:creationId xmlns:a16="http://schemas.microsoft.com/office/drawing/2014/main" id="{F2A7B6C2-7A79-4EBA-D3B5-3BCC60B0C3E3}"/>
              </a:ext>
            </a:extLst>
          </p:cNvPr>
          <p:cNvPicPr>
            <a:picLocks noChangeAspect="1"/>
          </p:cNvPicPr>
          <p:nvPr/>
        </p:nvPicPr>
        <p:blipFill>
          <a:blip r:embed="rId2"/>
          <a:stretch>
            <a:fillRect/>
          </a:stretch>
        </p:blipFill>
        <p:spPr>
          <a:xfrm>
            <a:off x="8672227" y="1849766"/>
            <a:ext cx="3048440" cy="3718122"/>
          </a:xfrm>
          <a:prstGeom prst="rect">
            <a:avLst/>
          </a:prstGeom>
        </p:spPr>
      </p:pic>
      <p:cxnSp>
        <p:nvCxnSpPr>
          <p:cNvPr id="10" name="Connettore 2 13">
            <a:extLst>
              <a:ext uri="{FF2B5EF4-FFF2-40B4-BE49-F238E27FC236}">
                <a16:creationId xmlns:a16="http://schemas.microsoft.com/office/drawing/2014/main" id="{66B4F8B9-2B16-2059-CBD8-7E90AC14C50C}"/>
              </a:ext>
            </a:extLst>
          </p:cNvPr>
          <p:cNvCxnSpPr/>
          <p:nvPr/>
        </p:nvCxnSpPr>
        <p:spPr>
          <a:xfrm flipH="1">
            <a:off x="2743200" y="4614862"/>
            <a:ext cx="2385" cy="711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Immagine 15" descr="Immagine che contiene testo&#10;&#10;Descrizione generata automaticamente">
            <a:extLst>
              <a:ext uri="{FF2B5EF4-FFF2-40B4-BE49-F238E27FC236}">
                <a16:creationId xmlns:a16="http://schemas.microsoft.com/office/drawing/2014/main" id="{D420585E-48A0-FD40-E5CF-4F5FB8C315B3}"/>
              </a:ext>
            </a:extLst>
          </p:cNvPr>
          <p:cNvPicPr>
            <a:picLocks noChangeAspect="1"/>
          </p:cNvPicPr>
          <p:nvPr/>
        </p:nvPicPr>
        <p:blipFill>
          <a:blip r:embed="rId3"/>
          <a:stretch>
            <a:fillRect/>
          </a:stretch>
        </p:blipFill>
        <p:spPr>
          <a:xfrm>
            <a:off x="129786" y="4371567"/>
            <a:ext cx="4576761" cy="2278310"/>
          </a:xfrm>
          <a:prstGeom prst="rect">
            <a:avLst/>
          </a:prstGeom>
        </p:spPr>
      </p:pic>
      <p:pic>
        <p:nvPicPr>
          <p:cNvPr id="12" name="Immagine 10" descr="Immagine che contiene diagramma&#10;&#10;Descrizione generata automaticamente">
            <a:extLst>
              <a:ext uri="{FF2B5EF4-FFF2-40B4-BE49-F238E27FC236}">
                <a16:creationId xmlns:a16="http://schemas.microsoft.com/office/drawing/2014/main" id="{78CAE626-129D-4F2E-FA0D-63CDE4C3750D}"/>
              </a:ext>
            </a:extLst>
          </p:cNvPr>
          <p:cNvPicPr>
            <a:picLocks noChangeAspect="1"/>
          </p:cNvPicPr>
          <p:nvPr/>
        </p:nvPicPr>
        <p:blipFill>
          <a:blip r:embed="rId4"/>
          <a:stretch>
            <a:fillRect/>
          </a:stretch>
        </p:blipFill>
        <p:spPr>
          <a:xfrm>
            <a:off x="383669" y="2243138"/>
            <a:ext cx="3136106" cy="1618251"/>
          </a:xfrm>
          <a:prstGeom prst="rect">
            <a:avLst/>
          </a:prstGeom>
        </p:spPr>
      </p:pic>
      <p:sp>
        <p:nvSpPr>
          <p:cNvPr id="13" name="TextBox 12">
            <a:extLst>
              <a:ext uri="{FF2B5EF4-FFF2-40B4-BE49-F238E27FC236}">
                <a16:creationId xmlns:a16="http://schemas.microsoft.com/office/drawing/2014/main" id="{BE054CA5-7017-0270-13DA-25075586F8F0}"/>
              </a:ext>
            </a:extLst>
          </p:cNvPr>
          <p:cNvSpPr txBox="1"/>
          <p:nvPr/>
        </p:nvSpPr>
        <p:spPr>
          <a:xfrm>
            <a:off x="7771110" y="5510722"/>
            <a:ext cx="4420890" cy="1677382"/>
          </a:xfrm>
          <a:prstGeom prst="rect">
            <a:avLst/>
          </a:prstGeom>
          <a:noFill/>
        </p:spPr>
        <p:txBody>
          <a:bodyPr wrap="square" lIns="91440" tIns="45720" rIns="91440" bIns="45720" rtlCol="0" anchor="t">
            <a:spAutoFit/>
          </a:bodyPr>
          <a:lstStyle/>
          <a:p>
            <a:r>
              <a:rPr lang="en-GB" sz="1700" dirty="0">
                <a:latin typeface="Calibri"/>
                <a:cs typeface="Arial"/>
              </a:rPr>
              <a:t> The</a:t>
            </a:r>
            <a:r>
              <a:rPr lang="en-GB" sz="1700" b="0" i="0" dirty="0">
                <a:effectLst/>
                <a:latin typeface="Calibri"/>
                <a:cs typeface="Arial"/>
              </a:rPr>
              <a:t> three angular degrees of freedom (or Euler angles φ-</a:t>
            </a:r>
            <a:r>
              <a:rPr lang="en-GB" sz="1700" b="0" i="0" dirty="0" err="1">
                <a:effectLst/>
                <a:latin typeface="Calibri"/>
                <a:cs typeface="Arial"/>
              </a:rPr>
              <a:t>R.Calf</a:t>
            </a:r>
            <a:r>
              <a:rPr lang="en-GB" sz="1700" b="0" i="0" dirty="0">
                <a:effectLst/>
                <a:latin typeface="Calibri"/>
                <a:cs typeface="Arial"/>
              </a:rPr>
              <a:t>, θ-</a:t>
            </a:r>
            <a:r>
              <a:rPr lang="en-GB" sz="1700" b="0" i="0" dirty="0" err="1">
                <a:effectLst/>
                <a:latin typeface="Calibri"/>
                <a:cs typeface="Arial"/>
              </a:rPr>
              <a:t>R.Calf</a:t>
            </a:r>
            <a:r>
              <a:rPr lang="en-GB" sz="1700" b="0" i="0" dirty="0">
                <a:effectLst/>
                <a:latin typeface="Calibri"/>
                <a:cs typeface="Arial"/>
              </a:rPr>
              <a:t>, and ψ</a:t>
            </a:r>
            <a:r>
              <a:rPr lang="en-GB" sz="1700" dirty="0">
                <a:latin typeface="Calibri"/>
                <a:cs typeface="Arial"/>
              </a:rPr>
              <a:t>-</a:t>
            </a:r>
            <a:r>
              <a:rPr lang="en-GB" sz="1700" b="0" i="0" dirty="0" err="1">
                <a:effectLst/>
                <a:latin typeface="Calibri"/>
                <a:cs typeface="Arial"/>
              </a:rPr>
              <a:t>R.Calf</a:t>
            </a:r>
            <a:r>
              <a:rPr lang="en-GB" sz="1700" b="0" i="0" dirty="0">
                <a:effectLst/>
                <a:latin typeface="Calibri"/>
                <a:cs typeface="Arial"/>
              </a:rPr>
              <a:t>)</a:t>
            </a:r>
            <a:r>
              <a:rPr lang="en-GB" sz="1700" dirty="0">
                <a:latin typeface="Calibri"/>
                <a:cs typeface="Arial"/>
              </a:rPr>
              <a:t> define</a:t>
            </a:r>
            <a:r>
              <a:rPr lang="en-GB" sz="1700" b="0" i="0" dirty="0">
                <a:effectLst/>
                <a:latin typeface="Calibri"/>
                <a:cs typeface="Arial"/>
              </a:rPr>
              <a:t> the orientation of the right </a:t>
            </a:r>
            <a:r>
              <a:rPr lang="en-GB" sz="1700" dirty="0">
                <a:latin typeface="Calibri"/>
                <a:cs typeface="Arial"/>
              </a:rPr>
              <a:t>Calf's</a:t>
            </a:r>
            <a:r>
              <a:rPr lang="en-GB" sz="1700" b="0" i="0" dirty="0">
                <a:effectLst/>
                <a:latin typeface="Calibri"/>
                <a:cs typeface="Arial"/>
              </a:rPr>
              <a:t> reference axes (x-</a:t>
            </a:r>
            <a:r>
              <a:rPr lang="en-GB" sz="1700" b="0" i="0" dirty="0" err="1">
                <a:effectLst/>
                <a:latin typeface="Calibri"/>
                <a:cs typeface="Arial"/>
              </a:rPr>
              <a:t>R.Calf</a:t>
            </a:r>
            <a:r>
              <a:rPr lang="en-GB" sz="1700" b="0" i="0" dirty="0">
                <a:effectLst/>
                <a:latin typeface="Calibri"/>
                <a:cs typeface="Arial"/>
              </a:rPr>
              <a:t>, y-</a:t>
            </a:r>
            <a:r>
              <a:rPr lang="en-GB" sz="1700" b="0" i="0" dirty="0" err="1">
                <a:effectLst/>
                <a:latin typeface="Calibri"/>
                <a:cs typeface="Arial"/>
              </a:rPr>
              <a:t>R.Calf</a:t>
            </a:r>
            <a:r>
              <a:rPr lang="en-GB" sz="1700" b="0" i="0" dirty="0">
                <a:effectLst/>
                <a:latin typeface="Calibri"/>
                <a:cs typeface="Arial"/>
              </a:rPr>
              <a:t>, and z-</a:t>
            </a:r>
            <a:r>
              <a:rPr lang="en-GB" sz="1700" b="0" i="0" dirty="0" err="1">
                <a:effectLst/>
                <a:latin typeface="Calibri"/>
                <a:cs typeface="Arial"/>
              </a:rPr>
              <a:t>R.Calf</a:t>
            </a:r>
            <a:r>
              <a:rPr lang="en-GB" sz="1700" b="0" i="0" dirty="0">
                <a:effectLst/>
                <a:latin typeface="Calibri"/>
                <a:cs typeface="Arial"/>
              </a:rPr>
              <a:t>)</a:t>
            </a:r>
            <a:r>
              <a:rPr lang="en-GB" sz="1700" dirty="0">
                <a:latin typeface="Calibri"/>
                <a:cs typeface="Arial"/>
              </a:rPr>
              <a:t> </a:t>
            </a:r>
            <a:r>
              <a:rPr lang="en-GB" sz="1700" b="0" i="0" dirty="0">
                <a:effectLst/>
                <a:latin typeface="Calibri"/>
                <a:cs typeface="Arial"/>
              </a:rPr>
              <a:t>relative to the global reference system XYZ.</a:t>
            </a:r>
            <a:endParaRPr lang="it-IT" sz="1700" b="0" i="0" dirty="0">
              <a:effectLst/>
              <a:latin typeface="Calibri"/>
              <a:cs typeface="Arial"/>
            </a:endParaRPr>
          </a:p>
          <a:p>
            <a:endParaRPr lang="en-US" dirty="0"/>
          </a:p>
        </p:txBody>
      </p:sp>
    </p:spTree>
    <p:extLst>
      <p:ext uri="{BB962C8B-B14F-4D97-AF65-F5344CB8AC3E}">
        <p14:creationId xmlns:p14="http://schemas.microsoft.com/office/powerpoint/2010/main" val="2848814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31E5C1-AAE9-C2E8-6448-6B67743F593A}"/>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5" name="Arrow: Right 4">
            <a:extLst>
              <a:ext uri="{FF2B5EF4-FFF2-40B4-BE49-F238E27FC236}">
                <a16:creationId xmlns:a16="http://schemas.microsoft.com/office/drawing/2014/main" id="{38A0BD90-360A-4268-FDFA-9FDA7F37C1DE}"/>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03F3B5F-D658-F843-FBCA-143E429490C9}"/>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pic>
        <p:nvPicPr>
          <p:cNvPr id="7" name="Google Shape;1144;p181">
            <a:extLst>
              <a:ext uri="{FF2B5EF4-FFF2-40B4-BE49-F238E27FC236}">
                <a16:creationId xmlns:a16="http://schemas.microsoft.com/office/drawing/2014/main" id="{95A172FD-259E-0DBF-6990-E8EFEE348497}"/>
              </a:ext>
            </a:extLst>
          </p:cNvPr>
          <p:cNvPicPr preferRelativeResize="0"/>
          <p:nvPr/>
        </p:nvPicPr>
        <p:blipFill rotWithShape="1">
          <a:blip r:embed="rId2">
            <a:alphaModFix/>
          </a:blip>
          <a:srcRect t="18267"/>
          <a:stretch/>
        </p:blipFill>
        <p:spPr>
          <a:xfrm>
            <a:off x="-517539" y="2786761"/>
            <a:ext cx="8659896" cy="1486750"/>
          </a:xfrm>
          <a:prstGeom prst="rect">
            <a:avLst/>
          </a:prstGeom>
          <a:noFill/>
          <a:ln>
            <a:noFill/>
          </a:ln>
        </p:spPr>
      </p:pic>
      <p:sp>
        <p:nvSpPr>
          <p:cNvPr id="9" name="TextBox 8">
            <a:extLst>
              <a:ext uri="{FF2B5EF4-FFF2-40B4-BE49-F238E27FC236}">
                <a16:creationId xmlns:a16="http://schemas.microsoft.com/office/drawing/2014/main" id="{CCCC412E-C97F-CE15-83C6-B916CC4CFF05}"/>
              </a:ext>
            </a:extLst>
          </p:cNvPr>
          <p:cNvSpPr txBox="1"/>
          <p:nvPr/>
        </p:nvSpPr>
        <p:spPr>
          <a:xfrm>
            <a:off x="410496" y="1843514"/>
            <a:ext cx="6268064" cy="369332"/>
          </a:xfrm>
          <a:prstGeom prst="rect">
            <a:avLst/>
          </a:prstGeom>
          <a:noFill/>
        </p:spPr>
        <p:txBody>
          <a:bodyPr wrap="square">
            <a:spAutoFit/>
          </a:bodyPr>
          <a:lstStyle/>
          <a:p>
            <a:r>
              <a:rPr lang="en-GB" sz="1800" dirty="0">
                <a:solidFill>
                  <a:srgbClr val="000000"/>
                </a:solidFill>
                <a:latin typeface="Calibri"/>
                <a:ea typeface="Segoe UI"/>
                <a:cs typeface="Segoe UI"/>
              </a:rPr>
              <a:t>The </a:t>
            </a:r>
            <a:r>
              <a:rPr lang="en-GB" b="1" dirty="0">
                <a:solidFill>
                  <a:srgbClr val="000000"/>
                </a:solidFill>
                <a:latin typeface="Calibri"/>
                <a:ea typeface="Segoe UI"/>
                <a:cs typeface="Segoe UI"/>
              </a:rPr>
              <a:t>sixth</a:t>
            </a:r>
            <a:r>
              <a:rPr lang="en-GB" sz="1800" b="1" dirty="0">
                <a:solidFill>
                  <a:srgbClr val="000000"/>
                </a:solidFill>
                <a:latin typeface="Calibri"/>
                <a:ea typeface="Segoe UI"/>
                <a:cs typeface="Segoe UI"/>
              </a:rPr>
              <a:t> step </a:t>
            </a:r>
            <a:r>
              <a:rPr lang="en-GB" sz="1800" dirty="0">
                <a:solidFill>
                  <a:srgbClr val="000000"/>
                </a:solidFill>
                <a:latin typeface="Calibri"/>
                <a:ea typeface="Segoe UI"/>
                <a:cs typeface="Segoe UI"/>
              </a:rPr>
              <a:t>is </a:t>
            </a:r>
            <a:r>
              <a:rPr lang="en-GB" dirty="0">
                <a:solidFill>
                  <a:schemeClr val="accent2"/>
                </a:solidFill>
                <a:latin typeface="Calibri"/>
                <a:ea typeface="Segoe UI"/>
                <a:cs typeface="Segoe UI"/>
              </a:rPr>
              <a:t>the </a:t>
            </a:r>
            <a:r>
              <a:rPr lang="en-US" dirty="0">
                <a:solidFill>
                  <a:schemeClr val="accent2"/>
                </a:solidFill>
                <a:latin typeface="Times New Roman" panose="02020603050405020304" pitchFamily="18" charset="0"/>
                <a:ea typeface="Inter SemiBold"/>
                <a:cs typeface="Times New Roman" panose="02020603050405020304" pitchFamily="18" charset="0"/>
                <a:sym typeface="Inter SemiBold"/>
              </a:rPr>
              <a:t>Measurements of GRF.</a:t>
            </a:r>
            <a:endParaRPr lang="en-GB" dirty="0"/>
          </a:p>
        </p:txBody>
      </p:sp>
      <p:pic>
        <p:nvPicPr>
          <p:cNvPr id="10" name="Google Shape;1145;p181">
            <a:extLst>
              <a:ext uri="{FF2B5EF4-FFF2-40B4-BE49-F238E27FC236}">
                <a16:creationId xmlns:a16="http://schemas.microsoft.com/office/drawing/2014/main" id="{D8B9B469-96B0-EA82-49DF-4A12054E2F78}"/>
              </a:ext>
            </a:extLst>
          </p:cNvPr>
          <p:cNvPicPr preferRelativeResize="0"/>
          <p:nvPr/>
        </p:nvPicPr>
        <p:blipFill>
          <a:blip r:embed="rId3">
            <a:alphaModFix/>
          </a:blip>
          <a:stretch>
            <a:fillRect/>
          </a:stretch>
        </p:blipFill>
        <p:spPr>
          <a:xfrm>
            <a:off x="8866509" y="2432244"/>
            <a:ext cx="2293104" cy="2195784"/>
          </a:xfrm>
          <a:prstGeom prst="rect">
            <a:avLst/>
          </a:prstGeom>
          <a:noFill/>
          <a:ln>
            <a:noFill/>
          </a:ln>
        </p:spPr>
      </p:pic>
    </p:spTree>
    <p:extLst>
      <p:ext uri="{BB962C8B-B14F-4D97-AF65-F5344CB8AC3E}">
        <p14:creationId xmlns:p14="http://schemas.microsoft.com/office/powerpoint/2010/main" val="289233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38C448-F221-E1E0-46F5-777137718FE0}"/>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5" name="Arrow: Right 4">
            <a:extLst>
              <a:ext uri="{FF2B5EF4-FFF2-40B4-BE49-F238E27FC236}">
                <a16:creationId xmlns:a16="http://schemas.microsoft.com/office/drawing/2014/main" id="{37CEFCDB-A5EF-C543-3782-BD671A4C227D}"/>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8360AEB-4ECF-B2AA-3461-9B1F25605347}"/>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pic>
        <p:nvPicPr>
          <p:cNvPr id="10" name="Google Shape;1146;p181">
            <a:extLst>
              <a:ext uri="{FF2B5EF4-FFF2-40B4-BE49-F238E27FC236}">
                <a16:creationId xmlns:a16="http://schemas.microsoft.com/office/drawing/2014/main" id="{7584D8F6-B925-AC83-F3EF-9A0F897A91A0}"/>
              </a:ext>
            </a:extLst>
          </p:cNvPr>
          <p:cNvPicPr preferRelativeResize="0"/>
          <p:nvPr/>
        </p:nvPicPr>
        <p:blipFill>
          <a:blip r:embed="rId2">
            <a:alphaModFix/>
          </a:blip>
          <a:stretch>
            <a:fillRect/>
          </a:stretch>
        </p:blipFill>
        <p:spPr>
          <a:xfrm>
            <a:off x="8201266" y="2684640"/>
            <a:ext cx="2046263" cy="3617404"/>
          </a:xfrm>
          <a:prstGeom prst="rect">
            <a:avLst/>
          </a:prstGeom>
          <a:noFill/>
          <a:ln>
            <a:noFill/>
          </a:ln>
        </p:spPr>
      </p:pic>
      <p:sp>
        <p:nvSpPr>
          <p:cNvPr id="17" name="Google Shape;1142;p181">
            <a:extLst>
              <a:ext uri="{FF2B5EF4-FFF2-40B4-BE49-F238E27FC236}">
                <a16:creationId xmlns:a16="http://schemas.microsoft.com/office/drawing/2014/main" id="{AF1740A6-313B-683E-9EF8-37DB1F59C9B0}"/>
              </a:ext>
            </a:extLst>
          </p:cNvPr>
          <p:cNvSpPr txBox="1"/>
          <p:nvPr/>
        </p:nvSpPr>
        <p:spPr>
          <a:xfrm>
            <a:off x="410496" y="2397126"/>
            <a:ext cx="7656000" cy="2253926"/>
          </a:xfrm>
          <a:prstGeom prst="rect">
            <a:avLst/>
          </a:prstGeom>
          <a:noFill/>
          <a:ln>
            <a:noFill/>
          </a:ln>
        </p:spPr>
        <p:txBody>
          <a:bodyPr spcFirstLastPara="1" wrap="square" lIns="76188" tIns="76188" rIns="76188" bIns="76188" anchor="t" anchorCtr="0">
            <a:spAutoFit/>
          </a:bodyPr>
          <a:lstStyle/>
          <a:p>
            <a:pPr>
              <a:lnSpc>
                <a:spcPct val="90000"/>
              </a:lnSpc>
              <a:spcBef>
                <a:spcPts val="833"/>
              </a:spcBef>
            </a:pPr>
            <a:r>
              <a:rPr lang="en-US" dirty="0">
                <a:solidFill>
                  <a:schemeClr val="dk1"/>
                </a:solidFill>
                <a:latin typeface="Times New Roman" panose="02020603050405020304" pitchFamily="18" charset="0"/>
                <a:ea typeface="Inter"/>
                <a:cs typeface="Times New Roman" panose="02020603050405020304" pitchFamily="18" charset="0"/>
                <a:sym typeface="Inter"/>
              </a:rPr>
              <a:t>Once known the body segment kinematics and the measures of the GRF it is possible to calculate </a:t>
            </a:r>
            <a:r>
              <a:rPr lang="en-US" dirty="0">
                <a:solidFill>
                  <a:srgbClr val="FF0000"/>
                </a:solidFill>
                <a:latin typeface="Times New Roman" panose="02020603050405020304" pitchFamily="18" charset="0"/>
                <a:ea typeface="Inter"/>
                <a:cs typeface="Times New Roman" panose="02020603050405020304" pitchFamily="18" charset="0"/>
                <a:sym typeface="Inter"/>
              </a:rPr>
              <a:t>the </a:t>
            </a:r>
            <a:r>
              <a:rPr lang="en-US" i="1" dirty="0">
                <a:solidFill>
                  <a:srgbClr val="FF0000"/>
                </a:solidFill>
                <a:latin typeface="Times New Roman" panose="02020603050405020304" pitchFamily="18" charset="0"/>
                <a:ea typeface="Inter"/>
                <a:cs typeface="Times New Roman" panose="02020603050405020304" pitchFamily="18" charset="0"/>
                <a:sym typeface="Inter"/>
              </a:rPr>
              <a:t>resultant forces </a:t>
            </a:r>
            <a:r>
              <a:rPr lang="en-US" dirty="0">
                <a:solidFill>
                  <a:srgbClr val="FF0000"/>
                </a:solidFill>
                <a:latin typeface="Times New Roman" panose="02020603050405020304" pitchFamily="18" charset="0"/>
                <a:ea typeface="Inter"/>
                <a:cs typeface="Times New Roman" panose="02020603050405020304" pitchFamily="18" charset="0"/>
                <a:sym typeface="Inter"/>
              </a:rPr>
              <a:t>and </a:t>
            </a:r>
            <a:r>
              <a:rPr lang="en-US" i="1" dirty="0">
                <a:solidFill>
                  <a:srgbClr val="FF0000"/>
                </a:solidFill>
                <a:latin typeface="Times New Roman" panose="02020603050405020304" pitchFamily="18" charset="0"/>
                <a:ea typeface="Inter"/>
                <a:cs typeface="Times New Roman" panose="02020603050405020304" pitchFamily="18" charset="0"/>
                <a:sym typeface="Inter"/>
              </a:rPr>
              <a:t>moments </a:t>
            </a:r>
            <a:r>
              <a:rPr lang="en-US" dirty="0">
                <a:solidFill>
                  <a:srgbClr val="FF0000"/>
                </a:solidFill>
                <a:latin typeface="Times New Roman" panose="02020603050405020304" pitchFamily="18" charset="0"/>
                <a:ea typeface="Inter"/>
                <a:cs typeface="Times New Roman" panose="02020603050405020304" pitchFamily="18" charset="0"/>
                <a:sym typeface="Inter"/>
              </a:rPr>
              <a:t>acting at the joints of the subject’s ankles, knees and hips. </a:t>
            </a:r>
            <a:br>
              <a:rPr lang="en-US" dirty="0">
                <a:solidFill>
                  <a:srgbClr val="FF0000"/>
                </a:solidFill>
                <a:latin typeface="Times New Roman" panose="02020603050405020304" pitchFamily="18" charset="0"/>
                <a:ea typeface="Inter"/>
                <a:cs typeface="Times New Roman" panose="02020603050405020304" pitchFamily="18" charset="0"/>
                <a:sym typeface="Inter"/>
              </a:rPr>
            </a:br>
            <a:endParaRPr dirty="0">
              <a:solidFill>
                <a:srgbClr val="FF0000"/>
              </a:solidFill>
              <a:latin typeface="Times New Roman" panose="02020603050405020304" pitchFamily="18" charset="0"/>
              <a:ea typeface="Inter"/>
              <a:cs typeface="Times New Roman" panose="02020603050405020304" pitchFamily="18" charset="0"/>
              <a:sym typeface="Inter"/>
            </a:endParaRPr>
          </a:p>
          <a:p>
            <a:pPr>
              <a:lnSpc>
                <a:spcPct val="90000"/>
              </a:lnSpc>
              <a:spcBef>
                <a:spcPts val="833"/>
              </a:spcBef>
            </a:pPr>
            <a:endParaRPr sz="2400" dirty="0">
              <a:solidFill>
                <a:schemeClr val="accent2"/>
              </a:solidFill>
              <a:latin typeface="Times New Roman" panose="02020603050405020304" pitchFamily="18" charset="0"/>
              <a:ea typeface="Inter SemiBold"/>
              <a:cs typeface="Times New Roman" panose="02020603050405020304" pitchFamily="18" charset="0"/>
              <a:sym typeface="Inter SemiBold"/>
            </a:endParaRPr>
          </a:p>
          <a:p>
            <a:pPr>
              <a:lnSpc>
                <a:spcPct val="90000"/>
              </a:lnSpc>
              <a:spcBef>
                <a:spcPts val="833"/>
              </a:spcBef>
            </a:pPr>
            <a:endParaRPr sz="1400" dirty="0">
              <a:solidFill>
                <a:schemeClr val="dk1"/>
              </a:solidFill>
              <a:latin typeface="Inter"/>
              <a:ea typeface="Inter"/>
              <a:cs typeface="Inter"/>
              <a:sym typeface="Inter"/>
            </a:endParaRPr>
          </a:p>
          <a:p>
            <a:pPr>
              <a:lnSpc>
                <a:spcPct val="90000"/>
              </a:lnSpc>
              <a:spcBef>
                <a:spcPts val="833"/>
              </a:spcBef>
            </a:pPr>
            <a:endParaRPr sz="1200" b="1" dirty="0">
              <a:solidFill>
                <a:schemeClr val="dk1"/>
              </a:solidFill>
              <a:latin typeface="Times New Roman"/>
              <a:ea typeface="Times New Roman"/>
              <a:cs typeface="Times New Roman"/>
              <a:sym typeface="Times New Roman"/>
            </a:endParaRPr>
          </a:p>
        </p:txBody>
      </p:sp>
      <p:sp>
        <p:nvSpPr>
          <p:cNvPr id="18" name="TextBox 17">
            <a:extLst>
              <a:ext uri="{FF2B5EF4-FFF2-40B4-BE49-F238E27FC236}">
                <a16:creationId xmlns:a16="http://schemas.microsoft.com/office/drawing/2014/main" id="{86A1141D-4F54-4625-E0E7-1224FE1D4293}"/>
              </a:ext>
            </a:extLst>
          </p:cNvPr>
          <p:cNvSpPr txBox="1"/>
          <p:nvPr/>
        </p:nvSpPr>
        <p:spPr>
          <a:xfrm>
            <a:off x="410496" y="1843514"/>
            <a:ext cx="6268064" cy="923330"/>
          </a:xfrm>
          <a:prstGeom prst="rect">
            <a:avLst/>
          </a:prstGeom>
          <a:noFill/>
        </p:spPr>
        <p:txBody>
          <a:bodyPr wrap="square">
            <a:spAutoFit/>
          </a:bodyPr>
          <a:lstStyle/>
          <a:p>
            <a:r>
              <a:rPr lang="en-GB" sz="1800" dirty="0">
                <a:solidFill>
                  <a:srgbClr val="000000"/>
                </a:solidFill>
                <a:latin typeface="Calibri"/>
                <a:ea typeface="Segoe UI"/>
                <a:cs typeface="Segoe UI"/>
              </a:rPr>
              <a:t>The </a:t>
            </a:r>
            <a:r>
              <a:rPr lang="en-GB" sz="1800" b="1" dirty="0">
                <a:solidFill>
                  <a:srgbClr val="000000"/>
                </a:solidFill>
                <a:latin typeface="Calibri"/>
                <a:ea typeface="Segoe UI"/>
                <a:cs typeface="Segoe UI"/>
              </a:rPr>
              <a:t>seventh and final step </a:t>
            </a:r>
            <a:r>
              <a:rPr lang="en-GB" sz="1800" dirty="0">
                <a:solidFill>
                  <a:srgbClr val="000000"/>
                </a:solidFill>
                <a:latin typeface="Calibri"/>
                <a:ea typeface="Segoe UI"/>
                <a:cs typeface="Segoe UI"/>
              </a:rPr>
              <a:t>is</a:t>
            </a:r>
            <a:r>
              <a:rPr lang="en-GB" sz="1800" dirty="0">
                <a:solidFill>
                  <a:schemeClr val="accent2"/>
                </a:solidFill>
                <a:latin typeface="Calibri"/>
                <a:ea typeface="Segoe UI"/>
                <a:cs typeface="Segoe UI"/>
              </a:rPr>
              <a:t> </a:t>
            </a:r>
            <a:r>
              <a:rPr lang="en-GB" b="1" i="1" dirty="0">
                <a:solidFill>
                  <a:schemeClr val="accent2"/>
                </a:solidFill>
                <a:latin typeface="Times New Roman" panose="02020603050405020304" pitchFamily="18" charset="0"/>
                <a:ea typeface="Inter"/>
                <a:cs typeface="Times New Roman" panose="02020603050405020304" pitchFamily="18" charset="0"/>
                <a:sym typeface="Inter"/>
              </a:rPr>
              <a:t>Calculation of joint forces and moments</a:t>
            </a:r>
            <a:r>
              <a:rPr lang="en-GB" b="1" i="1" dirty="0">
                <a:solidFill>
                  <a:schemeClr val="dk1"/>
                </a:solidFill>
                <a:latin typeface="Times New Roman" panose="02020603050405020304" pitchFamily="18" charset="0"/>
                <a:ea typeface="Inter"/>
                <a:cs typeface="Times New Roman" panose="02020603050405020304" pitchFamily="18" charset="0"/>
                <a:sym typeface="Inter"/>
              </a:rPr>
              <a:t>:</a:t>
            </a:r>
            <a:endParaRPr lang="en-GB" sz="16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r>
              <a:rPr lang="en-US" dirty="0">
                <a:solidFill>
                  <a:schemeClr val="accent2"/>
                </a:solidFill>
                <a:latin typeface="Times New Roman" panose="02020603050405020304" pitchFamily="18" charset="0"/>
                <a:ea typeface="Inter SemiBold"/>
                <a:cs typeface="Times New Roman" panose="02020603050405020304" pitchFamily="18" charset="0"/>
                <a:sym typeface="Inter SemiBold"/>
              </a:rPr>
              <a:t>.</a:t>
            </a:r>
            <a:endParaRPr lang="en-GB" dirty="0"/>
          </a:p>
        </p:txBody>
      </p:sp>
      <p:sp>
        <p:nvSpPr>
          <p:cNvPr id="20" name="TextBox 19">
            <a:extLst>
              <a:ext uri="{FF2B5EF4-FFF2-40B4-BE49-F238E27FC236}">
                <a16:creationId xmlns:a16="http://schemas.microsoft.com/office/drawing/2014/main" id="{14597D34-A68F-EF8F-6A20-13B4D5F7D9E5}"/>
              </a:ext>
            </a:extLst>
          </p:cNvPr>
          <p:cNvSpPr txBox="1"/>
          <p:nvPr/>
        </p:nvSpPr>
        <p:spPr>
          <a:xfrm>
            <a:off x="410496" y="3917440"/>
            <a:ext cx="6097554" cy="1089529"/>
          </a:xfrm>
          <a:prstGeom prst="rect">
            <a:avLst/>
          </a:prstGeom>
          <a:noFill/>
        </p:spPr>
        <p:txBody>
          <a:bodyPr wrap="square">
            <a:spAutoFit/>
          </a:bodyPr>
          <a:lstStyle/>
          <a:p>
            <a:pPr>
              <a:lnSpc>
                <a:spcPct val="90000"/>
              </a:lnSpc>
              <a:spcBef>
                <a:spcPts val="833"/>
              </a:spcBef>
            </a:pPr>
            <a:r>
              <a:rPr lang="en-GB" dirty="0">
                <a:solidFill>
                  <a:schemeClr val="dk1"/>
                </a:solidFill>
                <a:latin typeface="Times New Roman" panose="02020603050405020304" pitchFamily="18" charset="0"/>
                <a:ea typeface="Inter"/>
                <a:cs typeface="Times New Roman" panose="02020603050405020304" pitchFamily="18" charset="0"/>
                <a:sym typeface="Inter"/>
              </a:rPr>
              <a:t>First we will use </a:t>
            </a:r>
            <a:r>
              <a:rPr lang="en-GB" dirty="0">
                <a:solidFill>
                  <a:srgbClr val="FF0000"/>
                </a:solidFill>
                <a:latin typeface="Times New Roman" panose="02020603050405020304" pitchFamily="18" charset="0"/>
                <a:ea typeface="Inter SemiBold"/>
                <a:cs typeface="Times New Roman" panose="02020603050405020304" pitchFamily="18" charset="0"/>
                <a:sym typeface="Inter SemiBold"/>
              </a:rPr>
              <a:t>Free Body Diagram </a:t>
            </a:r>
            <a:r>
              <a:rPr lang="en-GB" dirty="0">
                <a:solidFill>
                  <a:schemeClr val="tx2"/>
                </a:solidFill>
                <a:latin typeface="Times New Roman" panose="02020603050405020304" pitchFamily="18" charset="0"/>
                <a:ea typeface="Inter SemiBold"/>
                <a:cs typeface="Times New Roman" panose="02020603050405020304" pitchFamily="18" charset="0"/>
                <a:sym typeface="Inter SemiBold"/>
              </a:rPr>
              <a:t>for every </a:t>
            </a:r>
            <a:r>
              <a:rPr lang="en-GB" dirty="0">
                <a:solidFill>
                  <a:schemeClr val="dk1"/>
                </a:solidFill>
                <a:latin typeface="Times New Roman" panose="02020603050405020304" pitchFamily="18" charset="0"/>
                <a:ea typeface="Inter"/>
                <a:cs typeface="Times New Roman" panose="02020603050405020304" pitchFamily="18" charset="0"/>
                <a:sym typeface="Inter"/>
              </a:rPr>
              <a:t>segment of interest we will remove it from its environment. Starting from the foot segment external forces and moments acting on it are draw.</a:t>
            </a:r>
          </a:p>
        </p:txBody>
      </p:sp>
      <p:cxnSp>
        <p:nvCxnSpPr>
          <p:cNvPr id="22" name="Straight Arrow Connector 21">
            <a:extLst>
              <a:ext uri="{FF2B5EF4-FFF2-40B4-BE49-F238E27FC236}">
                <a16:creationId xmlns:a16="http://schemas.microsoft.com/office/drawing/2014/main" id="{E56AE3D2-9B2F-9664-7808-468661AF3972}"/>
              </a:ext>
            </a:extLst>
          </p:cNvPr>
          <p:cNvCxnSpPr/>
          <p:nvPr/>
        </p:nvCxnSpPr>
        <p:spPr>
          <a:xfrm>
            <a:off x="6360977" y="4394718"/>
            <a:ext cx="18402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819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07E047-36F8-DE50-4DD3-36214198C472}"/>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6" name="Arrow: Right 5">
            <a:extLst>
              <a:ext uri="{FF2B5EF4-FFF2-40B4-BE49-F238E27FC236}">
                <a16:creationId xmlns:a16="http://schemas.microsoft.com/office/drawing/2014/main" id="{A2BA9C00-9F4B-DDA2-9C12-93AA0DD275AD}"/>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AD43B5-79B0-A98D-19D4-D02C3B9CFD36}"/>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pic>
        <p:nvPicPr>
          <p:cNvPr id="16" name="Picture 15">
            <a:extLst>
              <a:ext uri="{FF2B5EF4-FFF2-40B4-BE49-F238E27FC236}">
                <a16:creationId xmlns:a16="http://schemas.microsoft.com/office/drawing/2014/main" id="{3A95FFA9-81C9-07AA-5341-CFBDD736D4C2}"/>
              </a:ext>
            </a:extLst>
          </p:cNvPr>
          <p:cNvPicPr>
            <a:picLocks noChangeAspect="1"/>
          </p:cNvPicPr>
          <p:nvPr/>
        </p:nvPicPr>
        <p:blipFill>
          <a:blip r:embed="rId2"/>
          <a:stretch>
            <a:fillRect/>
          </a:stretch>
        </p:blipFill>
        <p:spPr>
          <a:xfrm>
            <a:off x="254014" y="3122203"/>
            <a:ext cx="3801005" cy="1476581"/>
          </a:xfrm>
          <a:prstGeom prst="rect">
            <a:avLst/>
          </a:prstGeom>
        </p:spPr>
      </p:pic>
      <p:pic>
        <p:nvPicPr>
          <p:cNvPr id="18" name="Picture 17">
            <a:extLst>
              <a:ext uri="{FF2B5EF4-FFF2-40B4-BE49-F238E27FC236}">
                <a16:creationId xmlns:a16="http://schemas.microsoft.com/office/drawing/2014/main" id="{67437B54-31D6-9F29-898E-007F531B6FA4}"/>
              </a:ext>
            </a:extLst>
          </p:cNvPr>
          <p:cNvPicPr>
            <a:picLocks noChangeAspect="1"/>
          </p:cNvPicPr>
          <p:nvPr/>
        </p:nvPicPr>
        <p:blipFill>
          <a:blip r:embed="rId3"/>
          <a:stretch>
            <a:fillRect/>
          </a:stretch>
        </p:blipFill>
        <p:spPr>
          <a:xfrm>
            <a:off x="8010022" y="2912624"/>
            <a:ext cx="3600953" cy="1686160"/>
          </a:xfrm>
          <a:prstGeom prst="rect">
            <a:avLst/>
          </a:prstGeom>
        </p:spPr>
      </p:pic>
      <p:sp>
        <p:nvSpPr>
          <p:cNvPr id="21" name="TextBox 20">
            <a:extLst>
              <a:ext uri="{FF2B5EF4-FFF2-40B4-BE49-F238E27FC236}">
                <a16:creationId xmlns:a16="http://schemas.microsoft.com/office/drawing/2014/main" id="{B4295FE8-3E74-538B-D06D-AFD0CC24E0F7}"/>
              </a:ext>
            </a:extLst>
          </p:cNvPr>
          <p:cNvSpPr txBox="1"/>
          <p:nvPr/>
        </p:nvSpPr>
        <p:spPr>
          <a:xfrm>
            <a:off x="3796536" y="1899384"/>
            <a:ext cx="6268064" cy="369332"/>
          </a:xfrm>
          <a:prstGeom prst="rect">
            <a:avLst/>
          </a:prstGeom>
          <a:noFill/>
        </p:spPr>
        <p:txBody>
          <a:bodyPr wrap="square">
            <a:spAutoFit/>
          </a:bodyPr>
          <a:lstStyle/>
          <a:p>
            <a:r>
              <a:rPr lang="en-GB" sz="1800" b="1" dirty="0">
                <a:solidFill>
                  <a:srgbClr val="000000"/>
                </a:solidFill>
                <a:latin typeface="Calibri"/>
                <a:ea typeface="Segoe UI"/>
                <a:cs typeface="Segoe UI"/>
              </a:rPr>
              <a:t>This process is divided </a:t>
            </a:r>
            <a:r>
              <a:rPr lang="en-GB" sz="1800" b="1">
                <a:solidFill>
                  <a:srgbClr val="000000"/>
                </a:solidFill>
                <a:latin typeface="Calibri"/>
                <a:ea typeface="Segoe UI"/>
                <a:cs typeface="Segoe UI"/>
              </a:rPr>
              <a:t>into two </a:t>
            </a:r>
            <a:r>
              <a:rPr lang="en-GB" sz="1800" b="1" dirty="0">
                <a:solidFill>
                  <a:srgbClr val="000000"/>
                </a:solidFill>
                <a:latin typeface="Calibri"/>
                <a:ea typeface="Segoe UI"/>
                <a:cs typeface="Segoe UI"/>
              </a:rPr>
              <a:t>parts</a:t>
            </a:r>
            <a:r>
              <a:rPr lang="it-IT" sz="1800" b="1" dirty="0">
                <a:latin typeface="Times New Roman" panose="02020603050405020304" pitchFamily="18" charset="0"/>
                <a:ea typeface="Segoe UI"/>
                <a:cs typeface="Times New Roman" panose="02020603050405020304" pitchFamily="18" charset="0"/>
                <a:sym typeface="Inter SemiBold"/>
              </a:rPr>
              <a:t>:</a:t>
            </a:r>
            <a:endParaRPr lang="en-GB" b="1" dirty="0"/>
          </a:p>
        </p:txBody>
      </p:sp>
      <p:sp>
        <p:nvSpPr>
          <p:cNvPr id="27" name="TextBox 26">
            <a:extLst>
              <a:ext uri="{FF2B5EF4-FFF2-40B4-BE49-F238E27FC236}">
                <a16:creationId xmlns:a16="http://schemas.microsoft.com/office/drawing/2014/main" id="{474693BE-7C7F-4BF1-AD2F-96F5146743FF}"/>
              </a:ext>
            </a:extLst>
          </p:cNvPr>
          <p:cNvSpPr txBox="1"/>
          <p:nvPr/>
        </p:nvSpPr>
        <p:spPr>
          <a:xfrm>
            <a:off x="254014" y="2450481"/>
            <a:ext cx="6268064" cy="369332"/>
          </a:xfrm>
          <a:prstGeom prst="rect">
            <a:avLst/>
          </a:prstGeom>
          <a:noFill/>
        </p:spPr>
        <p:txBody>
          <a:bodyPr wrap="square">
            <a:spAutoFit/>
          </a:bodyPr>
          <a:lstStyle/>
          <a:p>
            <a:r>
              <a:rPr lang="it-IT" b="1" dirty="0">
                <a:solidFill>
                  <a:srgbClr val="000000"/>
                </a:solidFill>
                <a:latin typeface="Calibri"/>
                <a:cs typeface="Segoe UI"/>
              </a:rPr>
              <a:t>First:</a:t>
            </a:r>
            <a:endParaRPr lang="en-GB" b="1" dirty="0"/>
          </a:p>
        </p:txBody>
      </p:sp>
      <p:sp>
        <p:nvSpPr>
          <p:cNvPr id="28" name="TextBox 27">
            <a:extLst>
              <a:ext uri="{FF2B5EF4-FFF2-40B4-BE49-F238E27FC236}">
                <a16:creationId xmlns:a16="http://schemas.microsoft.com/office/drawing/2014/main" id="{AA4E0F83-12C6-7858-2249-1C8A8CFEA29A}"/>
              </a:ext>
            </a:extLst>
          </p:cNvPr>
          <p:cNvSpPr txBox="1"/>
          <p:nvPr/>
        </p:nvSpPr>
        <p:spPr>
          <a:xfrm>
            <a:off x="8476943" y="2446337"/>
            <a:ext cx="6268064" cy="369332"/>
          </a:xfrm>
          <a:prstGeom prst="rect">
            <a:avLst/>
          </a:prstGeom>
          <a:noFill/>
        </p:spPr>
        <p:txBody>
          <a:bodyPr wrap="square">
            <a:spAutoFit/>
          </a:bodyPr>
          <a:lstStyle/>
          <a:p>
            <a:r>
              <a:rPr lang="it-IT" b="1" dirty="0">
                <a:solidFill>
                  <a:srgbClr val="000000"/>
                </a:solidFill>
                <a:latin typeface="Calibri"/>
                <a:cs typeface="Segoe UI"/>
              </a:rPr>
              <a:t>S</a:t>
            </a:r>
            <a:r>
              <a:rPr lang="en-GB" b="1" dirty="0" err="1">
                <a:solidFill>
                  <a:srgbClr val="000000"/>
                </a:solidFill>
                <a:latin typeface="Calibri"/>
                <a:cs typeface="Segoe UI"/>
              </a:rPr>
              <a:t>econd</a:t>
            </a:r>
            <a:r>
              <a:rPr lang="en-GB" b="1" dirty="0">
                <a:solidFill>
                  <a:srgbClr val="000000"/>
                </a:solidFill>
                <a:latin typeface="Calibri"/>
                <a:cs typeface="Segoe UI"/>
              </a:rPr>
              <a:t>:</a:t>
            </a:r>
            <a:endParaRPr lang="en-GB" b="1" dirty="0"/>
          </a:p>
        </p:txBody>
      </p:sp>
      <p:pic>
        <p:nvPicPr>
          <p:cNvPr id="30" name="Picture 29">
            <a:extLst>
              <a:ext uri="{FF2B5EF4-FFF2-40B4-BE49-F238E27FC236}">
                <a16:creationId xmlns:a16="http://schemas.microsoft.com/office/drawing/2014/main" id="{CA738B10-A735-077C-59CA-AB5DD9146C75}"/>
              </a:ext>
            </a:extLst>
          </p:cNvPr>
          <p:cNvPicPr>
            <a:picLocks noChangeAspect="1"/>
          </p:cNvPicPr>
          <p:nvPr/>
        </p:nvPicPr>
        <p:blipFill>
          <a:blip r:embed="rId4"/>
          <a:stretch>
            <a:fillRect/>
          </a:stretch>
        </p:blipFill>
        <p:spPr>
          <a:xfrm>
            <a:off x="88151" y="4901174"/>
            <a:ext cx="4997033" cy="1438476"/>
          </a:xfrm>
          <a:prstGeom prst="rect">
            <a:avLst/>
          </a:prstGeom>
        </p:spPr>
      </p:pic>
      <p:pic>
        <p:nvPicPr>
          <p:cNvPr id="32" name="Picture 31">
            <a:extLst>
              <a:ext uri="{FF2B5EF4-FFF2-40B4-BE49-F238E27FC236}">
                <a16:creationId xmlns:a16="http://schemas.microsoft.com/office/drawing/2014/main" id="{6D131AC8-A585-24DB-1F41-6864FD90168E}"/>
              </a:ext>
            </a:extLst>
          </p:cNvPr>
          <p:cNvPicPr>
            <a:picLocks noChangeAspect="1"/>
          </p:cNvPicPr>
          <p:nvPr/>
        </p:nvPicPr>
        <p:blipFill>
          <a:blip r:embed="rId5"/>
          <a:stretch>
            <a:fillRect/>
          </a:stretch>
        </p:blipFill>
        <p:spPr>
          <a:xfrm>
            <a:off x="6766405" y="4506332"/>
            <a:ext cx="5173281" cy="2228160"/>
          </a:xfrm>
          <a:prstGeom prst="rect">
            <a:avLst/>
          </a:prstGeom>
        </p:spPr>
      </p:pic>
    </p:spTree>
    <p:extLst>
      <p:ext uri="{BB962C8B-B14F-4D97-AF65-F5344CB8AC3E}">
        <p14:creationId xmlns:p14="http://schemas.microsoft.com/office/powerpoint/2010/main" val="22770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E8F3200-4C28-E6F1-101A-EA1094CC0B85}"/>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6" name="Arrow: Right 5">
            <a:extLst>
              <a:ext uri="{FF2B5EF4-FFF2-40B4-BE49-F238E27FC236}">
                <a16:creationId xmlns:a16="http://schemas.microsoft.com/office/drawing/2014/main" id="{E6FF7F76-9FB5-79E5-ACE9-AE9552996953}"/>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769C19-CC75-13E1-1F17-BFCD264BF000}"/>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4" name="Google Shape;1142;p181">
            <a:extLst>
              <a:ext uri="{FF2B5EF4-FFF2-40B4-BE49-F238E27FC236}">
                <a16:creationId xmlns:a16="http://schemas.microsoft.com/office/drawing/2014/main" id="{D19D7045-5CAA-6983-E65A-8B07D34B44E7}"/>
              </a:ext>
            </a:extLst>
          </p:cNvPr>
          <p:cNvSpPr txBox="1"/>
          <p:nvPr/>
        </p:nvSpPr>
        <p:spPr>
          <a:xfrm>
            <a:off x="2000250" y="1771958"/>
            <a:ext cx="7656000" cy="2253926"/>
          </a:xfrm>
          <a:prstGeom prst="rect">
            <a:avLst/>
          </a:prstGeom>
          <a:noFill/>
          <a:ln>
            <a:noFill/>
          </a:ln>
        </p:spPr>
        <p:txBody>
          <a:bodyPr spcFirstLastPara="1" wrap="square" lIns="76188" tIns="76188" rIns="76188" bIns="76188" anchor="t" anchorCtr="0">
            <a:spAutoFit/>
          </a:bodyPr>
          <a:lstStyle/>
          <a:p>
            <a:pPr>
              <a:lnSpc>
                <a:spcPct val="90000"/>
              </a:lnSpc>
              <a:spcBef>
                <a:spcPts val="833"/>
              </a:spcBef>
            </a:pPr>
            <a:r>
              <a:rPr lang="en-GB" dirty="0"/>
              <a:t>Because the format for the time rate of change of angular momentum is similar for all segments, angular momentum H and its first derivative H’̇ can be expressed in 3-D in terms of the segment:</a:t>
            </a:r>
            <a:br>
              <a:rPr lang="en-US" dirty="0">
                <a:solidFill>
                  <a:srgbClr val="FF0000"/>
                </a:solidFill>
                <a:latin typeface="Times New Roman" panose="02020603050405020304" pitchFamily="18" charset="0"/>
                <a:ea typeface="Inter"/>
                <a:cs typeface="Times New Roman" panose="02020603050405020304" pitchFamily="18" charset="0"/>
                <a:sym typeface="Inter"/>
              </a:rPr>
            </a:br>
            <a:endParaRPr dirty="0">
              <a:solidFill>
                <a:srgbClr val="FF0000"/>
              </a:solidFill>
              <a:latin typeface="Times New Roman" panose="02020603050405020304" pitchFamily="18" charset="0"/>
              <a:ea typeface="Inter"/>
              <a:cs typeface="Times New Roman" panose="02020603050405020304" pitchFamily="18" charset="0"/>
              <a:sym typeface="Inter"/>
            </a:endParaRPr>
          </a:p>
          <a:p>
            <a:pPr>
              <a:lnSpc>
                <a:spcPct val="90000"/>
              </a:lnSpc>
              <a:spcBef>
                <a:spcPts val="833"/>
              </a:spcBef>
            </a:pPr>
            <a:endParaRPr sz="2400" dirty="0">
              <a:solidFill>
                <a:schemeClr val="accent2"/>
              </a:solidFill>
              <a:latin typeface="Times New Roman" panose="02020603050405020304" pitchFamily="18" charset="0"/>
              <a:ea typeface="Inter SemiBold"/>
              <a:cs typeface="Times New Roman" panose="02020603050405020304" pitchFamily="18" charset="0"/>
              <a:sym typeface="Inter SemiBold"/>
            </a:endParaRPr>
          </a:p>
          <a:p>
            <a:pPr>
              <a:lnSpc>
                <a:spcPct val="90000"/>
              </a:lnSpc>
              <a:spcBef>
                <a:spcPts val="833"/>
              </a:spcBef>
            </a:pPr>
            <a:endParaRPr sz="1400" dirty="0">
              <a:solidFill>
                <a:schemeClr val="dk1"/>
              </a:solidFill>
              <a:latin typeface="Inter"/>
              <a:ea typeface="Inter"/>
              <a:cs typeface="Inter"/>
              <a:sym typeface="Inter"/>
            </a:endParaRPr>
          </a:p>
          <a:p>
            <a:pPr>
              <a:lnSpc>
                <a:spcPct val="90000"/>
              </a:lnSpc>
              <a:spcBef>
                <a:spcPts val="833"/>
              </a:spcBef>
            </a:pPr>
            <a:endParaRPr sz="1200" b="1" dirty="0">
              <a:solidFill>
                <a:schemeClr val="dk1"/>
              </a:solidFill>
              <a:latin typeface="Times New Roman"/>
              <a:ea typeface="Times New Roman"/>
              <a:cs typeface="Times New Roman"/>
              <a:sym typeface="Times New Roman"/>
            </a:endParaRPr>
          </a:p>
        </p:txBody>
      </p:sp>
      <p:pic>
        <p:nvPicPr>
          <p:cNvPr id="9" name="Picture 8">
            <a:extLst>
              <a:ext uri="{FF2B5EF4-FFF2-40B4-BE49-F238E27FC236}">
                <a16:creationId xmlns:a16="http://schemas.microsoft.com/office/drawing/2014/main" id="{365332C8-825C-EE8C-80D0-1BDC18703ECA}"/>
              </a:ext>
            </a:extLst>
          </p:cNvPr>
          <p:cNvPicPr>
            <a:picLocks noChangeAspect="1"/>
          </p:cNvPicPr>
          <p:nvPr/>
        </p:nvPicPr>
        <p:blipFill>
          <a:blip r:embed="rId2"/>
          <a:stretch>
            <a:fillRect/>
          </a:stretch>
        </p:blipFill>
        <p:spPr>
          <a:xfrm>
            <a:off x="2627403" y="3252963"/>
            <a:ext cx="6401693" cy="1657581"/>
          </a:xfrm>
          <a:prstGeom prst="rect">
            <a:avLst/>
          </a:prstGeom>
        </p:spPr>
      </p:pic>
    </p:spTree>
    <p:extLst>
      <p:ext uri="{BB962C8B-B14F-4D97-AF65-F5344CB8AC3E}">
        <p14:creationId xmlns:p14="http://schemas.microsoft.com/office/powerpoint/2010/main" val="3022412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CCEF62-047B-0AFA-2975-270C449EA64C}"/>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8" name="Arrow: Right 7">
            <a:extLst>
              <a:ext uri="{FF2B5EF4-FFF2-40B4-BE49-F238E27FC236}">
                <a16:creationId xmlns:a16="http://schemas.microsoft.com/office/drawing/2014/main" id="{D2BB886E-3442-4343-1649-5DFDDAAF8D6A}"/>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7C3AC7A-31C9-5C3A-931D-1298AFC6B38D}"/>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10" name="TextBox 9">
            <a:extLst>
              <a:ext uri="{FF2B5EF4-FFF2-40B4-BE49-F238E27FC236}">
                <a16:creationId xmlns:a16="http://schemas.microsoft.com/office/drawing/2014/main" id="{024FCC55-CBE6-4F78-8C60-88706A10FFCC}"/>
              </a:ext>
            </a:extLst>
          </p:cNvPr>
          <p:cNvSpPr txBox="1"/>
          <p:nvPr/>
        </p:nvSpPr>
        <p:spPr>
          <a:xfrm>
            <a:off x="186612" y="1848245"/>
            <a:ext cx="6097554" cy="923330"/>
          </a:xfrm>
          <a:prstGeom prst="rect">
            <a:avLst/>
          </a:prstGeom>
          <a:noFill/>
        </p:spPr>
        <p:txBody>
          <a:bodyPr wrap="square">
            <a:spAutoFit/>
          </a:bodyPr>
          <a:lstStyle/>
          <a:p>
            <a:r>
              <a:rPr lang="en-GB" dirty="0"/>
              <a:t>The </a:t>
            </a:r>
            <a:r>
              <a:rPr lang="en-GB" dirty="0" err="1"/>
              <a:t>xyz</a:t>
            </a:r>
            <a:r>
              <a:rPr lang="en-GB" dirty="0"/>
              <a:t> components can be expressed in terms of moments of inertia, angular velocities, and angular accelerations (Goldstein, 1965) and due to Euler:</a:t>
            </a:r>
          </a:p>
        </p:txBody>
      </p:sp>
      <p:pic>
        <p:nvPicPr>
          <p:cNvPr id="12" name="Picture 11">
            <a:extLst>
              <a:ext uri="{FF2B5EF4-FFF2-40B4-BE49-F238E27FC236}">
                <a16:creationId xmlns:a16="http://schemas.microsoft.com/office/drawing/2014/main" id="{FC2D9D56-9B8F-7615-ED79-0BDC6536D615}"/>
              </a:ext>
            </a:extLst>
          </p:cNvPr>
          <p:cNvPicPr>
            <a:picLocks noChangeAspect="1"/>
          </p:cNvPicPr>
          <p:nvPr/>
        </p:nvPicPr>
        <p:blipFill>
          <a:blip r:embed="rId2"/>
          <a:stretch>
            <a:fillRect/>
          </a:stretch>
        </p:blipFill>
        <p:spPr>
          <a:xfrm>
            <a:off x="186612" y="2771575"/>
            <a:ext cx="6006387" cy="3988511"/>
          </a:xfrm>
          <a:prstGeom prst="rect">
            <a:avLst/>
          </a:prstGeom>
        </p:spPr>
      </p:pic>
    </p:spTree>
    <p:extLst>
      <p:ext uri="{BB962C8B-B14F-4D97-AF65-F5344CB8AC3E}">
        <p14:creationId xmlns:p14="http://schemas.microsoft.com/office/powerpoint/2010/main" val="131357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91A8B9-C181-7CCF-C57E-40619DA07CD8}"/>
              </a:ext>
            </a:extLst>
          </p:cNvPr>
          <p:cNvSpPr>
            <a:spLocks noGrp="1"/>
          </p:cNvSpPr>
          <p:nvPr>
            <p:ph type="title"/>
          </p:nvPr>
        </p:nvSpPr>
        <p:spPr>
          <a:xfrm>
            <a:off x="581025" y="1524000"/>
            <a:ext cx="10853891" cy="192088"/>
          </a:xfrm>
        </p:spPr>
        <p:txBody>
          <a:bodyPr>
            <a:normAutofit fontScale="90000"/>
          </a:bodyPr>
          <a:lstStyle/>
          <a:p>
            <a:r>
              <a:rPr lang="en-US"/>
              <a:t>materials and methods</a:t>
            </a:r>
            <a:endParaRPr lang="en-GB" dirty="0"/>
          </a:p>
        </p:txBody>
      </p:sp>
      <p:sp>
        <p:nvSpPr>
          <p:cNvPr id="5" name="Arrow: Right 4">
            <a:extLst>
              <a:ext uri="{FF2B5EF4-FFF2-40B4-BE49-F238E27FC236}">
                <a16:creationId xmlns:a16="http://schemas.microsoft.com/office/drawing/2014/main" id="{DB911ADC-ED54-E85C-187C-E7C97BEEE850}"/>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6667134-5B44-865D-28D2-920D3FECEDB3}"/>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pic>
        <p:nvPicPr>
          <p:cNvPr id="7" name="Google Shape;1156;p183">
            <a:extLst>
              <a:ext uri="{FF2B5EF4-FFF2-40B4-BE49-F238E27FC236}">
                <a16:creationId xmlns:a16="http://schemas.microsoft.com/office/drawing/2014/main" id="{CC1C5225-4FB1-5ED2-5EAF-35D3DF403FFA}"/>
              </a:ext>
            </a:extLst>
          </p:cNvPr>
          <p:cNvPicPr preferRelativeResize="0"/>
          <p:nvPr/>
        </p:nvPicPr>
        <p:blipFill>
          <a:blip r:embed="rId2">
            <a:alphaModFix/>
          </a:blip>
          <a:stretch>
            <a:fillRect/>
          </a:stretch>
        </p:blipFill>
        <p:spPr>
          <a:xfrm>
            <a:off x="696168" y="2292041"/>
            <a:ext cx="10537889" cy="4174074"/>
          </a:xfrm>
          <a:prstGeom prst="rect">
            <a:avLst/>
          </a:prstGeom>
          <a:noFill/>
          <a:ln>
            <a:noFill/>
          </a:ln>
        </p:spPr>
      </p:pic>
      <p:sp>
        <p:nvSpPr>
          <p:cNvPr id="8" name="TextBox 7">
            <a:extLst>
              <a:ext uri="{FF2B5EF4-FFF2-40B4-BE49-F238E27FC236}">
                <a16:creationId xmlns:a16="http://schemas.microsoft.com/office/drawing/2014/main" id="{09401BA6-7F55-EE44-9B2F-A6F937F14FF8}"/>
              </a:ext>
            </a:extLst>
          </p:cNvPr>
          <p:cNvSpPr txBox="1"/>
          <p:nvPr/>
        </p:nvSpPr>
        <p:spPr>
          <a:xfrm>
            <a:off x="696168" y="1875268"/>
            <a:ext cx="6097554" cy="369332"/>
          </a:xfrm>
          <a:prstGeom prst="rect">
            <a:avLst/>
          </a:prstGeom>
          <a:noFill/>
        </p:spPr>
        <p:txBody>
          <a:bodyPr wrap="square">
            <a:spAutoFit/>
          </a:bodyPr>
          <a:lstStyle/>
          <a:p>
            <a:r>
              <a:rPr lang="en-GB" dirty="0"/>
              <a:t>An example of calculating the dynamics for right foot:</a:t>
            </a:r>
          </a:p>
        </p:txBody>
      </p:sp>
    </p:spTree>
    <p:extLst>
      <p:ext uri="{BB962C8B-B14F-4D97-AF65-F5344CB8AC3E}">
        <p14:creationId xmlns:p14="http://schemas.microsoft.com/office/powerpoint/2010/main" val="236643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E727-10D7-B89F-32C0-8A16E0F7D5D3}"/>
              </a:ext>
            </a:extLst>
          </p:cNvPr>
          <p:cNvSpPr>
            <a:spLocks noGrp="1"/>
          </p:cNvSpPr>
          <p:nvPr>
            <p:ph type="title"/>
          </p:nvPr>
        </p:nvSpPr>
        <p:spPr>
          <a:xfrm>
            <a:off x="581192" y="1036638"/>
            <a:ext cx="11029616" cy="380803"/>
          </a:xfrm>
        </p:spPr>
        <p:txBody>
          <a:bodyPr>
            <a:normAutofit fontScale="90000"/>
          </a:bodyPr>
          <a:lstStyle/>
          <a:p>
            <a:pPr algn="just"/>
            <a:r>
              <a:rPr lang="en-US" sz="2400" dirty="0"/>
              <a:t>Human Balance  and Posture Control Analysis - Introduction</a:t>
            </a:r>
          </a:p>
        </p:txBody>
      </p:sp>
      <p:sp>
        <p:nvSpPr>
          <p:cNvPr id="4" name="TextBox 3">
            <a:extLst>
              <a:ext uri="{FF2B5EF4-FFF2-40B4-BE49-F238E27FC236}">
                <a16:creationId xmlns:a16="http://schemas.microsoft.com/office/drawing/2014/main" id="{F8E1882A-22FA-05C4-F8EE-62ECD7B8DDCC}"/>
              </a:ext>
            </a:extLst>
          </p:cNvPr>
          <p:cNvSpPr txBox="1"/>
          <p:nvPr/>
        </p:nvSpPr>
        <p:spPr>
          <a:xfrm>
            <a:off x="442452" y="1976284"/>
            <a:ext cx="11287432" cy="1323439"/>
          </a:xfrm>
          <a:prstGeom prst="rect">
            <a:avLst/>
          </a:prstGeom>
          <a:noFill/>
        </p:spPr>
        <p:txBody>
          <a:bodyPr wrap="square" rtlCol="0">
            <a:spAutoFit/>
          </a:bodyPr>
          <a:lstStyle/>
          <a:p>
            <a:r>
              <a:rPr lang="en-US" sz="2000">
                <a:latin typeface="Times New Roman" panose="02020603050405020304" pitchFamily="18" charset="0"/>
                <a:ea typeface="Calibri"/>
                <a:cs typeface="Times New Roman" panose="02020603050405020304" pitchFamily="18" charset="0"/>
              </a:rPr>
              <a:t>The major challenge to the human balance control system is related to the fact that humans are bipeds and locomote over the ground with one foot in contact (a), no feet in contact (b), or both feet in contact (c). Thus, because two-thirds of the body mass is located two-thirds of the body height above the ground, humans are an unstable system unless a control system is continuously acting. </a:t>
            </a:r>
            <a:endParaRPr lang="it-IT" sz="2000" dirty="0">
              <a:latin typeface="Times New Roman" panose="02020603050405020304" pitchFamily="18" charset="0"/>
              <a:cs typeface="Times New Roman" panose="02020603050405020304" pitchFamily="18" charset="0"/>
            </a:endParaRPr>
          </a:p>
        </p:txBody>
      </p:sp>
      <p:pic>
        <p:nvPicPr>
          <p:cNvPr id="5" name="Immagine 4" descr="Immagine che contiene testo, persona, esterni&#10;&#10;Descrizione generata automaticamente">
            <a:extLst>
              <a:ext uri="{FF2B5EF4-FFF2-40B4-BE49-F238E27FC236}">
                <a16:creationId xmlns:a16="http://schemas.microsoft.com/office/drawing/2014/main" id="{CF699A7F-537E-AC6B-9DCF-09EBC5DD2CAA}"/>
              </a:ext>
            </a:extLst>
          </p:cNvPr>
          <p:cNvPicPr>
            <a:picLocks noChangeAspect="1"/>
          </p:cNvPicPr>
          <p:nvPr/>
        </p:nvPicPr>
        <p:blipFill>
          <a:blip r:embed="rId3"/>
          <a:stretch>
            <a:fillRect/>
          </a:stretch>
        </p:blipFill>
        <p:spPr>
          <a:xfrm>
            <a:off x="442453" y="3858566"/>
            <a:ext cx="11287432" cy="2773345"/>
          </a:xfrm>
          <a:prstGeom prst="rect">
            <a:avLst/>
          </a:prstGeom>
          <a:ln>
            <a:solidFill>
              <a:schemeClr val="bg1"/>
            </a:solidFill>
          </a:ln>
        </p:spPr>
      </p:pic>
    </p:spTree>
    <p:extLst>
      <p:ext uri="{BB962C8B-B14F-4D97-AF65-F5344CB8AC3E}">
        <p14:creationId xmlns:p14="http://schemas.microsoft.com/office/powerpoint/2010/main" val="2740065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6C8BC9-9C36-F104-AFD3-A4FDCD84473D}"/>
              </a:ext>
            </a:extLst>
          </p:cNvPr>
          <p:cNvSpPr>
            <a:spLocks noGrp="1"/>
          </p:cNvSpPr>
          <p:nvPr>
            <p:ph type="title"/>
          </p:nvPr>
        </p:nvSpPr>
        <p:spPr>
          <a:xfrm>
            <a:off x="581025" y="1524000"/>
            <a:ext cx="10853891" cy="192088"/>
          </a:xfrm>
        </p:spPr>
        <p:txBody>
          <a:bodyPr>
            <a:normAutofit fontScale="90000"/>
          </a:bodyPr>
          <a:lstStyle/>
          <a:p>
            <a:r>
              <a:rPr lang="en-US" dirty="0"/>
              <a:t>materials and methods</a:t>
            </a:r>
            <a:endParaRPr lang="en-GB" dirty="0"/>
          </a:p>
        </p:txBody>
      </p:sp>
      <p:sp>
        <p:nvSpPr>
          <p:cNvPr id="5" name="Arrow: Right 4">
            <a:extLst>
              <a:ext uri="{FF2B5EF4-FFF2-40B4-BE49-F238E27FC236}">
                <a16:creationId xmlns:a16="http://schemas.microsoft.com/office/drawing/2014/main" id="{347E91DF-176D-8AB1-3507-26F42B6AC43B}"/>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841759B-27D4-A619-58CC-25C6A3818755}"/>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7" name="TextBox 6">
            <a:extLst>
              <a:ext uri="{FF2B5EF4-FFF2-40B4-BE49-F238E27FC236}">
                <a16:creationId xmlns:a16="http://schemas.microsoft.com/office/drawing/2014/main" id="{7C1BFBC8-EB24-BBCA-C3F5-7AE2DA898885}"/>
              </a:ext>
            </a:extLst>
          </p:cNvPr>
          <p:cNvSpPr txBox="1"/>
          <p:nvPr/>
        </p:nvSpPr>
        <p:spPr>
          <a:xfrm>
            <a:off x="263740" y="1771958"/>
            <a:ext cx="8273770" cy="1477328"/>
          </a:xfrm>
          <a:prstGeom prst="rect">
            <a:avLst/>
          </a:prstGeom>
          <a:noFill/>
        </p:spPr>
        <p:txBody>
          <a:bodyPr wrap="square" lIns="91440" tIns="45720" rIns="91440" bIns="45720" anchor="t">
            <a:spAutoFit/>
          </a:bodyPr>
          <a:lstStyle/>
          <a:p>
            <a:r>
              <a:rPr lang="it-IT" b="1" dirty="0"/>
              <a:t>Motion test:</a:t>
            </a:r>
          </a:p>
          <a:p>
            <a:r>
              <a:rPr lang="en-GB" dirty="0"/>
              <a:t>Data from a minimum of two barefoot walks (with at least one full left and right gait cycle) are collected if only a kinematic assessment is to be performed,  with three trials if a kinetic assessment is desired. </a:t>
            </a:r>
            <a:endParaRPr lang="en-GB" dirty="0">
              <a:cs typeface="Calibri"/>
            </a:endParaRPr>
          </a:p>
          <a:p>
            <a:endParaRPr lang="en-GB" dirty="0"/>
          </a:p>
        </p:txBody>
      </p:sp>
      <p:sp>
        <p:nvSpPr>
          <p:cNvPr id="8" name="Google Shape;1162;p184">
            <a:extLst>
              <a:ext uri="{FF2B5EF4-FFF2-40B4-BE49-F238E27FC236}">
                <a16:creationId xmlns:a16="http://schemas.microsoft.com/office/drawing/2014/main" id="{A3B82EA9-09B3-D633-545A-EC2154D08D7A}"/>
              </a:ext>
            </a:extLst>
          </p:cNvPr>
          <p:cNvSpPr txBox="1"/>
          <p:nvPr/>
        </p:nvSpPr>
        <p:spPr>
          <a:xfrm>
            <a:off x="93033" y="2510622"/>
            <a:ext cx="9013644" cy="4507813"/>
          </a:xfrm>
          <a:prstGeom prst="rect">
            <a:avLst/>
          </a:prstGeom>
          <a:noFill/>
          <a:ln>
            <a:noFill/>
          </a:ln>
        </p:spPr>
        <p:txBody>
          <a:bodyPr spcFirstLastPara="1" wrap="square" lIns="76188" tIns="76188" rIns="76188" bIns="76188" anchor="t" anchorCtr="0">
            <a:spAutoFit/>
          </a:bodyPr>
          <a:lstStyle/>
          <a:p>
            <a:pPr>
              <a:lnSpc>
                <a:spcPct val="90000"/>
              </a:lnSpc>
              <a:spcBef>
                <a:spcPts val="833"/>
              </a:spcBef>
            </a:pPr>
            <a:endParaRPr sz="1500" dirty="0">
              <a:solidFill>
                <a:schemeClr val="dk1"/>
              </a:solidFill>
              <a:latin typeface="Inter"/>
              <a:ea typeface="Inter"/>
              <a:cs typeface="Inter"/>
              <a:sym typeface="Inter"/>
            </a:endParaRPr>
          </a:p>
          <a:p>
            <a:pPr marL="380985" indent="-285739">
              <a:lnSpc>
                <a:spcPct val="90000"/>
              </a:lnSpc>
              <a:spcBef>
                <a:spcPts val="833"/>
              </a:spcBef>
              <a:buClr>
                <a:schemeClr val="dk1"/>
              </a:buClr>
              <a:buSzPts val="1800"/>
              <a:buFont typeface="Inter"/>
              <a:buChar char="●"/>
            </a:pPr>
            <a:r>
              <a:rPr lang="en-US" dirty="0">
                <a:solidFill>
                  <a:schemeClr val="dk1"/>
                </a:solidFill>
                <a:latin typeface="Inter"/>
                <a:ea typeface="Inter"/>
                <a:cs typeface="Inter"/>
                <a:sym typeface="Inter"/>
              </a:rPr>
              <a:t>Acquisition frequency for kinematics: 250 Hz.</a:t>
            </a:r>
          </a:p>
          <a:p>
            <a:pPr marL="380985" indent="-285739">
              <a:lnSpc>
                <a:spcPct val="90000"/>
              </a:lnSpc>
              <a:spcBef>
                <a:spcPts val="833"/>
              </a:spcBef>
              <a:buClr>
                <a:schemeClr val="dk1"/>
              </a:buClr>
              <a:buSzPts val="1800"/>
              <a:buFont typeface="Inter"/>
              <a:buChar char="●"/>
            </a:pPr>
            <a:endParaRPr dirty="0">
              <a:solidFill>
                <a:schemeClr val="dk1"/>
              </a:solidFill>
              <a:latin typeface="Inter"/>
              <a:ea typeface="Inter"/>
              <a:cs typeface="Inter"/>
              <a:sym typeface="Inter"/>
            </a:endParaRPr>
          </a:p>
          <a:p>
            <a:pPr marL="380985" indent="-285739">
              <a:lnSpc>
                <a:spcPct val="90000"/>
              </a:lnSpc>
              <a:buClr>
                <a:schemeClr val="dk1"/>
              </a:buClr>
              <a:buSzPts val="1800"/>
              <a:buFont typeface="Inter"/>
              <a:buChar char="●"/>
            </a:pPr>
            <a:r>
              <a:rPr lang="en-US" dirty="0">
                <a:solidFill>
                  <a:schemeClr val="dk1"/>
                </a:solidFill>
                <a:latin typeface="Inter"/>
                <a:ea typeface="Inter"/>
                <a:cs typeface="Inter"/>
                <a:sym typeface="Inter"/>
              </a:rPr>
              <a:t>For each time instant of the motion test each anatomical reference marker system has been related to the coordinate of the global reference system.</a:t>
            </a:r>
          </a:p>
          <a:p>
            <a:pPr marL="380985" indent="-285739">
              <a:lnSpc>
                <a:spcPct val="90000"/>
              </a:lnSpc>
              <a:buClr>
                <a:schemeClr val="dk1"/>
              </a:buClr>
              <a:buSzPts val="1800"/>
              <a:buFont typeface="Inter"/>
              <a:buChar char="●"/>
            </a:pPr>
            <a:endParaRPr dirty="0">
              <a:solidFill>
                <a:schemeClr val="dk1"/>
              </a:solidFill>
              <a:latin typeface="Inter"/>
              <a:ea typeface="Inter"/>
              <a:cs typeface="Inter"/>
              <a:sym typeface="Inter"/>
            </a:endParaRPr>
          </a:p>
          <a:p>
            <a:pPr marL="380985" indent="-285739">
              <a:lnSpc>
                <a:spcPct val="90000"/>
              </a:lnSpc>
              <a:buClr>
                <a:schemeClr val="dk1"/>
              </a:buClr>
              <a:buSzPts val="1800"/>
              <a:buFont typeface="Inter"/>
              <a:buChar char="●"/>
            </a:pPr>
            <a:r>
              <a:rPr lang="en-US" dirty="0">
                <a:solidFill>
                  <a:schemeClr val="dk1"/>
                </a:solidFill>
                <a:latin typeface="Inter"/>
                <a:ea typeface="Inter"/>
                <a:cs typeface="Inter"/>
                <a:sym typeface="Inter"/>
              </a:rPr>
              <a:t>Then, the data was filtered by means of a 4th order Butterworth low-pass filter with cut off frequency of 9 Hz.</a:t>
            </a:r>
          </a:p>
          <a:p>
            <a:pPr marL="95246">
              <a:lnSpc>
                <a:spcPct val="90000"/>
              </a:lnSpc>
              <a:buClr>
                <a:schemeClr val="dk1"/>
              </a:buClr>
              <a:buSzPts val="1800"/>
            </a:pPr>
            <a:r>
              <a:rPr lang="en-US" dirty="0">
                <a:solidFill>
                  <a:schemeClr val="dk1"/>
                </a:solidFill>
                <a:latin typeface="Inter"/>
                <a:ea typeface="Inter"/>
                <a:cs typeface="Inter"/>
                <a:sym typeface="Inter"/>
              </a:rPr>
              <a:t> </a:t>
            </a:r>
            <a:endParaRPr dirty="0">
              <a:solidFill>
                <a:schemeClr val="dk1"/>
              </a:solidFill>
              <a:latin typeface="Inter"/>
              <a:ea typeface="Inter"/>
              <a:cs typeface="Inter"/>
              <a:sym typeface="Inter"/>
            </a:endParaRPr>
          </a:p>
          <a:p>
            <a:pPr marL="380985" indent="-285739">
              <a:lnSpc>
                <a:spcPct val="90000"/>
              </a:lnSpc>
              <a:buClr>
                <a:schemeClr val="dk1"/>
              </a:buClr>
              <a:buSzPts val="1800"/>
              <a:buFont typeface="Inter"/>
              <a:buChar char="●"/>
            </a:pPr>
            <a:r>
              <a:rPr lang="en-US" dirty="0">
                <a:solidFill>
                  <a:schemeClr val="dk1"/>
                </a:solidFill>
                <a:latin typeface="Inter"/>
                <a:ea typeface="Inter"/>
                <a:cs typeface="Inter"/>
                <a:sym typeface="Inter"/>
              </a:rPr>
              <a:t>Acquisition frequency for dynamics (Ground Reaction Forces (GRF) and Center of Pressure (COP) coordinates):</a:t>
            </a:r>
          </a:p>
          <a:p>
            <a:pPr marL="380985" indent="-285739">
              <a:lnSpc>
                <a:spcPct val="90000"/>
              </a:lnSpc>
              <a:buClr>
                <a:schemeClr val="dk1"/>
              </a:buClr>
              <a:buSzPts val="1800"/>
              <a:buFont typeface="Inter"/>
              <a:buChar char="●"/>
            </a:pPr>
            <a:endParaRPr lang="en-US" dirty="0">
              <a:solidFill>
                <a:schemeClr val="dk1"/>
              </a:solidFill>
              <a:latin typeface="Inter"/>
              <a:ea typeface="Inter"/>
              <a:cs typeface="Inter"/>
              <a:sym typeface="Inter"/>
            </a:endParaRPr>
          </a:p>
          <a:p>
            <a:pPr marL="380985" indent="-285739">
              <a:lnSpc>
                <a:spcPct val="90000"/>
              </a:lnSpc>
              <a:buClr>
                <a:schemeClr val="dk1"/>
              </a:buClr>
              <a:buSzPts val="1800"/>
              <a:buFont typeface="Inter"/>
              <a:buChar char="●"/>
            </a:pPr>
            <a:r>
              <a:rPr lang="en-US" dirty="0">
                <a:solidFill>
                  <a:schemeClr val="dk1"/>
                </a:solidFill>
                <a:latin typeface="Inter"/>
                <a:ea typeface="Inter"/>
                <a:cs typeface="Inter"/>
                <a:sym typeface="Inter"/>
              </a:rPr>
              <a:t>Both types of data have been used to find joint angles time evolution, internal joint powers and moments, and ground reaction forces time evolution in the three directions of space</a:t>
            </a:r>
            <a:endParaRPr dirty="0">
              <a:solidFill>
                <a:schemeClr val="dk1"/>
              </a:solidFill>
              <a:latin typeface="Inter"/>
              <a:ea typeface="Inter"/>
              <a:cs typeface="Inter"/>
              <a:sym typeface="Inter"/>
            </a:endParaRPr>
          </a:p>
          <a:p>
            <a:pPr>
              <a:lnSpc>
                <a:spcPct val="90000"/>
              </a:lnSpc>
              <a:spcBef>
                <a:spcPts val="833"/>
              </a:spcBef>
            </a:pPr>
            <a:endParaRPr sz="1500" dirty="0">
              <a:solidFill>
                <a:schemeClr val="dk1"/>
              </a:solidFill>
              <a:latin typeface="Inter"/>
              <a:ea typeface="Inter"/>
              <a:cs typeface="Inter"/>
              <a:sym typeface="Inter"/>
            </a:endParaRPr>
          </a:p>
          <a:p>
            <a:pPr>
              <a:lnSpc>
                <a:spcPct val="90000"/>
              </a:lnSpc>
              <a:spcBef>
                <a:spcPts val="833"/>
              </a:spcBef>
            </a:pPr>
            <a:endParaRPr sz="1333" b="1" dirty="0">
              <a:solidFill>
                <a:schemeClr val="dk1"/>
              </a:solidFill>
              <a:latin typeface="Times New Roman"/>
              <a:ea typeface="Times New Roman"/>
              <a:cs typeface="Times New Roman"/>
              <a:sym typeface="Times New Roman"/>
            </a:endParaRPr>
          </a:p>
        </p:txBody>
      </p:sp>
      <p:pic>
        <p:nvPicPr>
          <p:cNvPr id="9" name="Google Shape;1164;p184">
            <a:extLst>
              <a:ext uri="{FF2B5EF4-FFF2-40B4-BE49-F238E27FC236}">
                <a16:creationId xmlns:a16="http://schemas.microsoft.com/office/drawing/2014/main" id="{D8070EA3-E600-5459-D969-C1E83628B19D}"/>
              </a:ext>
            </a:extLst>
          </p:cNvPr>
          <p:cNvPicPr preferRelativeResize="0"/>
          <p:nvPr/>
        </p:nvPicPr>
        <p:blipFill>
          <a:blip r:embed="rId2">
            <a:alphaModFix/>
          </a:blip>
          <a:stretch>
            <a:fillRect/>
          </a:stretch>
        </p:blipFill>
        <p:spPr>
          <a:xfrm>
            <a:off x="9030951" y="1985665"/>
            <a:ext cx="3240195" cy="4638349"/>
          </a:xfrm>
          <a:prstGeom prst="rect">
            <a:avLst/>
          </a:prstGeom>
          <a:noFill/>
          <a:ln>
            <a:noFill/>
          </a:ln>
        </p:spPr>
      </p:pic>
    </p:spTree>
    <p:extLst>
      <p:ext uri="{BB962C8B-B14F-4D97-AF65-F5344CB8AC3E}">
        <p14:creationId xmlns:p14="http://schemas.microsoft.com/office/powerpoint/2010/main" val="2859810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D05D3B-9ABA-B535-7C4A-650E9801E08D}"/>
              </a:ext>
            </a:extLst>
          </p:cNvPr>
          <p:cNvSpPr>
            <a:spLocks noGrp="1"/>
          </p:cNvSpPr>
          <p:nvPr>
            <p:ph type="title"/>
          </p:nvPr>
        </p:nvSpPr>
        <p:spPr>
          <a:xfrm>
            <a:off x="581025" y="1524000"/>
            <a:ext cx="10853891" cy="192088"/>
          </a:xfrm>
        </p:spPr>
        <p:txBody>
          <a:bodyPr>
            <a:normAutofit fontScale="90000"/>
          </a:bodyPr>
          <a:lstStyle/>
          <a:p>
            <a:r>
              <a:rPr lang="en-US" dirty="0"/>
              <a:t>Results and discussion</a:t>
            </a:r>
            <a:endParaRPr lang="en-GB" dirty="0"/>
          </a:p>
        </p:txBody>
      </p:sp>
      <p:sp>
        <p:nvSpPr>
          <p:cNvPr id="5" name="Arrow: Right 4">
            <a:extLst>
              <a:ext uri="{FF2B5EF4-FFF2-40B4-BE49-F238E27FC236}">
                <a16:creationId xmlns:a16="http://schemas.microsoft.com/office/drawing/2014/main" id="{BEA1E233-F706-1552-8F2C-65F9348E1A81}"/>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B187086-6C68-E296-3C75-F3817E3C9E15}"/>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graphicFrame>
        <p:nvGraphicFramePr>
          <p:cNvPr id="7" name="Google Shape;1170;p185">
            <a:extLst>
              <a:ext uri="{FF2B5EF4-FFF2-40B4-BE49-F238E27FC236}">
                <a16:creationId xmlns:a16="http://schemas.microsoft.com/office/drawing/2014/main" id="{D56D9700-656E-1325-ACEE-6BD3DCD4543D}"/>
              </a:ext>
            </a:extLst>
          </p:cNvPr>
          <p:cNvGraphicFramePr/>
          <p:nvPr>
            <p:extLst>
              <p:ext uri="{D42A27DB-BD31-4B8C-83A1-F6EECF244321}">
                <p14:modId xmlns:p14="http://schemas.microsoft.com/office/powerpoint/2010/main" val="2919617191"/>
              </p:ext>
            </p:extLst>
          </p:nvPr>
        </p:nvGraphicFramePr>
        <p:xfrm>
          <a:off x="943252" y="2353413"/>
          <a:ext cx="9532939" cy="1859205"/>
        </p:xfrm>
        <a:graphic>
          <a:graphicData uri="http://schemas.openxmlformats.org/drawingml/2006/table">
            <a:tbl>
              <a:tblPr>
                <a:noFill/>
              </a:tblPr>
              <a:tblGrid>
                <a:gridCol w="1587500">
                  <a:extLst>
                    <a:ext uri="{9D8B030D-6E8A-4147-A177-3AD203B41FA5}">
                      <a16:colId xmlns:a16="http://schemas.microsoft.com/office/drawing/2014/main" val="20000"/>
                    </a:ext>
                  </a:extLst>
                </a:gridCol>
                <a:gridCol w="881063">
                  <a:extLst>
                    <a:ext uri="{9D8B030D-6E8A-4147-A177-3AD203B41FA5}">
                      <a16:colId xmlns:a16="http://schemas.microsoft.com/office/drawing/2014/main" val="20001"/>
                    </a:ext>
                  </a:extLst>
                </a:gridCol>
                <a:gridCol w="2460625">
                  <a:extLst>
                    <a:ext uri="{9D8B030D-6E8A-4147-A177-3AD203B41FA5}">
                      <a16:colId xmlns:a16="http://schemas.microsoft.com/office/drawing/2014/main" val="20002"/>
                    </a:ext>
                  </a:extLst>
                </a:gridCol>
                <a:gridCol w="2103438">
                  <a:extLst>
                    <a:ext uri="{9D8B030D-6E8A-4147-A177-3AD203B41FA5}">
                      <a16:colId xmlns:a16="http://schemas.microsoft.com/office/drawing/2014/main" val="20003"/>
                    </a:ext>
                  </a:extLst>
                </a:gridCol>
                <a:gridCol w="2500313">
                  <a:extLst>
                    <a:ext uri="{9D8B030D-6E8A-4147-A177-3AD203B41FA5}">
                      <a16:colId xmlns:a16="http://schemas.microsoft.com/office/drawing/2014/main" val="20004"/>
                    </a:ext>
                  </a:extLst>
                </a:gridCol>
              </a:tblGrid>
              <a:tr h="853415">
                <a:tc gridSpan="2">
                  <a:txBody>
                    <a:bodyPr/>
                    <a:lstStyle/>
                    <a:p>
                      <a:pPr marL="0" lvl="0" indent="0" algn="l" rtl="0">
                        <a:lnSpc>
                          <a:spcPct val="115000"/>
                        </a:lnSpc>
                        <a:spcBef>
                          <a:spcPts val="0"/>
                        </a:spcBef>
                        <a:spcAft>
                          <a:spcPts val="0"/>
                        </a:spcAft>
                        <a:buNone/>
                      </a:pPr>
                      <a:r>
                        <a:rPr lang="en-US" sz="2000" b="1">
                          <a:latin typeface="Calibri"/>
                          <a:ea typeface="Calibri"/>
                          <a:cs typeface="Calibri"/>
                          <a:sym typeface="Calibri"/>
                        </a:rPr>
                        <a:t>Trial number</a:t>
                      </a:r>
                      <a:endParaRPr sz="2000" b="1">
                        <a:latin typeface="Calibri"/>
                        <a:ea typeface="Calibri"/>
                        <a:cs typeface="Calibri"/>
                        <a:sym typeface="Calibri"/>
                      </a:endParaRPr>
                    </a:p>
                  </a:txBody>
                  <a:tcPr marL="76188" marR="76188" marT="76188" marB="76188"/>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2000" b="1">
                          <a:latin typeface="Calibri"/>
                          <a:ea typeface="Calibri"/>
                          <a:cs typeface="Calibri"/>
                          <a:sym typeface="Calibri"/>
                        </a:rPr>
                        <a:t>Initial contact Event (s)</a:t>
                      </a:r>
                      <a:endParaRPr sz="2000" b="1">
                        <a:latin typeface="Calibri"/>
                        <a:ea typeface="Calibri"/>
                        <a:cs typeface="Calibri"/>
                        <a:sym typeface="Calibri"/>
                      </a:endParaRPr>
                    </a:p>
                  </a:txBody>
                  <a:tcPr marL="76188" marR="76188" marT="76188" marB="76188"/>
                </a:tc>
                <a:tc>
                  <a:txBody>
                    <a:bodyPr/>
                    <a:lstStyle/>
                    <a:p>
                      <a:pPr marL="0" lvl="0" indent="0" algn="ctr" rtl="0">
                        <a:lnSpc>
                          <a:spcPct val="115000"/>
                        </a:lnSpc>
                        <a:spcBef>
                          <a:spcPts val="0"/>
                        </a:spcBef>
                        <a:spcAft>
                          <a:spcPts val="0"/>
                        </a:spcAft>
                        <a:buNone/>
                      </a:pPr>
                      <a:r>
                        <a:rPr lang="en-US" sz="2000" b="1">
                          <a:latin typeface="Calibri"/>
                          <a:ea typeface="Calibri"/>
                          <a:cs typeface="Calibri"/>
                          <a:sym typeface="Calibri"/>
                        </a:rPr>
                        <a:t>Toe off Event (s)</a:t>
                      </a:r>
                      <a:endParaRPr sz="2000" b="1">
                        <a:latin typeface="Calibri"/>
                        <a:ea typeface="Calibri"/>
                        <a:cs typeface="Calibri"/>
                        <a:sym typeface="Calibri"/>
                      </a:endParaRPr>
                    </a:p>
                  </a:txBody>
                  <a:tcPr marL="76188" marR="76188" marT="76188" marB="76188"/>
                </a:tc>
                <a:tc>
                  <a:txBody>
                    <a:bodyPr/>
                    <a:lstStyle/>
                    <a:p>
                      <a:pPr marL="0" lvl="0" indent="0" algn="ctr" rtl="0">
                        <a:lnSpc>
                          <a:spcPct val="115000"/>
                        </a:lnSpc>
                        <a:spcBef>
                          <a:spcPts val="0"/>
                        </a:spcBef>
                        <a:spcAft>
                          <a:spcPts val="0"/>
                        </a:spcAft>
                        <a:buNone/>
                      </a:pPr>
                      <a:r>
                        <a:rPr lang="en-US" sz="2000" b="1">
                          <a:latin typeface="Calibri"/>
                          <a:ea typeface="Calibri"/>
                          <a:cs typeface="Calibri"/>
                          <a:sym typeface="Calibri"/>
                        </a:rPr>
                        <a:t>Initial contact Event (s)</a:t>
                      </a:r>
                      <a:endParaRPr sz="2000" b="1">
                        <a:latin typeface="Calibri"/>
                        <a:ea typeface="Calibri"/>
                        <a:cs typeface="Calibri"/>
                        <a:sym typeface="Calibri"/>
                      </a:endParaRPr>
                    </a:p>
                  </a:txBody>
                  <a:tcPr marL="76188" marR="76188" marT="76188" marB="76188"/>
                </a:tc>
                <a:extLst>
                  <a:ext uri="{0D108BD9-81ED-4DB2-BD59-A6C34878D82A}">
                    <a16:rowId xmlns:a16="http://schemas.microsoft.com/office/drawing/2014/main" val="10000"/>
                  </a:ext>
                </a:extLst>
              </a:tr>
              <a:tr h="502895">
                <a:tc rowSpan="2">
                  <a:txBody>
                    <a:bodyPr/>
                    <a:lstStyle/>
                    <a:p>
                      <a:pPr marL="0" lvl="0" indent="0" algn="l" rtl="0">
                        <a:lnSpc>
                          <a:spcPct val="115000"/>
                        </a:lnSpc>
                        <a:spcBef>
                          <a:spcPts val="0"/>
                        </a:spcBef>
                        <a:spcAft>
                          <a:spcPts val="0"/>
                        </a:spcAft>
                        <a:buNone/>
                      </a:pPr>
                      <a:r>
                        <a:rPr lang="en-US" sz="2000">
                          <a:latin typeface="Calibri"/>
                          <a:ea typeface="Calibri"/>
                          <a:cs typeface="Calibri"/>
                          <a:sym typeface="Calibri"/>
                        </a:rPr>
                        <a:t>Average Gait</a:t>
                      </a:r>
                      <a:endParaRPr sz="2000">
                        <a:latin typeface="Calibri"/>
                        <a:ea typeface="Calibri"/>
                        <a:cs typeface="Calibri"/>
                        <a:sym typeface="Calibri"/>
                      </a:endParaRPr>
                    </a:p>
                  </a:txBody>
                  <a:tcPr marL="76188" marR="76188" marT="76188" marB="76188">
                    <a:solidFill>
                      <a:srgbClr val="FFF2CC"/>
                    </a:solidFill>
                  </a:tcPr>
                </a:tc>
                <a:tc>
                  <a:txBody>
                    <a:bodyPr/>
                    <a:lstStyle/>
                    <a:p>
                      <a:pPr marL="0" lvl="0" indent="0" algn="ctr" rtl="0">
                        <a:lnSpc>
                          <a:spcPct val="115000"/>
                        </a:lnSpc>
                        <a:spcBef>
                          <a:spcPts val="0"/>
                        </a:spcBef>
                        <a:spcAft>
                          <a:spcPts val="0"/>
                        </a:spcAft>
                        <a:buNone/>
                      </a:pPr>
                      <a:r>
                        <a:rPr lang="en-US" sz="2000">
                          <a:latin typeface="Calibri"/>
                          <a:ea typeface="Calibri"/>
                          <a:cs typeface="Calibri"/>
                          <a:sym typeface="Calibri"/>
                        </a:rPr>
                        <a:t>Left</a:t>
                      </a:r>
                      <a:endParaRPr sz="2000">
                        <a:latin typeface="Calibri"/>
                        <a:ea typeface="Calibri"/>
                        <a:cs typeface="Calibri"/>
                        <a:sym typeface="Calibri"/>
                      </a:endParaRPr>
                    </a:p>
                  </a:txBody>
                  <a:tcPr marL="76188" marR="76188" marT="76188" marB="76188">
                    <a:solidFill>
                      <a:srgbClr val="FFF2CC"/>
                    </a:solidFill>
                  </a:tcPr>
                </a:tc>
                <a:tc>
                  <a:txBody>
                    <a:bodyPr/>
                    <a:lstStyle/>
                    <a:p>
                      <a:pPr marL="0" lvl="0" indent="0" algn="ctr" rtl="0">
                        <a:lnSpc>
                          <a:spcPct val="115000"/>
                        </a:lnSpc>
                        <a:spcBef>
                          <a:spcPts val="0"/>
                        </a:spcBef>
                        <a:spcAft>
                          <a:spcPts val="0"/>
                        </a:spcAft>
                        <a:buNone/>
                      </a:pPr>
                      <a:r>
                        <a:rPr lang="en-US" sz="2000">
                          <a:latin typeface="Calibri"/>
                          <a:ea typeface="Calibri"/>
                          <a:cs typeface="Calibri"/>
                          <a:sym typeface="Calibri"/>
                        </a:rPr>
                        <a:t>8.1</a:t>
                      </a:r>
                      <a:endParaRPr sz="2000">
                        <a:latin typeface="Calibri"/>
                        <a:ea typeface="Calibri"/>
                        <a:cs typeface="Calibri"/>
                        <a:sym typeface="Calibri"/>
                      </a:endParaRPr>
                    </a:p>
                  </a:txBody>
                  <a:tcPr marL="76188" marR="76188" marT="76188" marB="76188">
                    <a:solidFill>
                      <a:srgbClr val="FFF2CC"/>
                    </a:solidFill>
                  </a:tcPr>
                </a:tc>
                <a:tc>
                  <a:txBody>
                    <a:bodyPr/>
                    <a:lstStyle/>
                    <a:p>
                      <a:pPr marL="0" lvl="0" indent="0" algn="ctr" rtl="0">
                        <a:lnSpc>
                          <a:spcPct val="115000"/>
                        </a:lnSpc>
                        <a:spcBef>
                          <a:spcPts val="0"/>
                        </a:spcBef>
                        <a:spcAft>
                          <a:spcPts val="0"/>
                        </a:spcAft>
                        <a:buNone/>
                      </a:pPr>
                      <a:r>
                        <a:rPr lang="en-US" sz="2000">
                          <a:latin typeface="Calibri"/>
                          <a:ea typeface="Calibri"/>
                          <a:cs typeface="Calibri"/>
                          <a:sym typeface="Calibri"/>
                        </a:rPr>
                        <a:t>8.6</a:t>
                      </a:r>
                      <a:endParaRPr sz="2000">
                        <a:latin typeface="Calibri"/>
                        <a:ea typeface="Calibri"/>
                        <a:cs typeface="Calibri"/>
                        <a:sym typeface="Calibri"/>
                      </a:endParaRPr>
                    </a:p>
                  </a:txBody>
                  <a:tcPr marL="76188" marR="76188" marT="76188" marB="76188">
                    <a:solidFill>
                      <a:srgbClr val="FFF2CC"/>
                    </a:solidFill>
                  </a:tcPr>
                </a:tc>
                <a:tc>
                  <a:txBody>
                    <a:bodyPr/>
                    <a:lstStyle/>
                    <a:p>
                      <a:pPr marL="0" lvl="0" indent="0" algn="ctr" rtl="0">
                        <a:lnSpc>
                          <a:spcPct val="115000"/>
                        </a:lnSpc>
                        <a:spcBef>
                          <a:spcPts val="0"/>
                        </a:spcBef>
                        <a:spcAft>
                          <a:spcPts val="0"/>
                        </a:spcAft>
                        <a:buNone/>
                      </a:pPr>
                      <a:r>
                        <a:rPr lang="en-US" sz="2000">
                          <a:latin typeface="Calibri"/>
                          <a:ea typeface="Calibri"/>
                          <a:cs typeface="Calibri"/>
                          <a:sym typeface="Calibri"/>
                        </a:rPr>
                        <a:t>8.9</a:t>
                      </a:r>
                      <a:endParaRPr sz="2000">
                        <a:latin typeface="Calibri"/>
                        <a:ea typeface="Calibri"/>
                        <a:cs typeface="Calibri"/>
                        <a:sym typeface="Calibri"/>
                      </a:endParaRPr>
                    </a:p>
                  </a:txBody>
                  <a:tcPr marL="76188" marR="76188" marT="76188" marB="76188">
                    <a:solidFill>
                      <a:srgbClr val="FFF2CC"/>
                    </a:solidFill>
                  </a:tcPr>
                </a:tc>
                <a:extLst>
                  <a:ext uri="{0D108BD9-81ED-4DB2-BD59-A6C34878D82A}">
                    <a16:rowId xmlns:a16="http://schemas.microsoft.com/office/drawing/2014/main" val="10001"/>
                  </a:ext>
                </a:extLst>
              </a:tr>
              <a:tr h="502895">
                <a:tc vMerge="1">
                  <a:txBody>
                    <a:bodyPr/>
                    <a:lstStyle/>
                    <a:p>
                      <a:endParaRPr lang="en-US"/>
                    </a:p>
                  </a:txBody>
                  <a:tcPr/>
                </a:tc>
                <a:tc>
                  <a:txBody>
                    <a:bodyPr/>
                    <a:lstStyle/>
                    <a:p>
                      <a:pPr marL="0" lvl="0" indent="0" algn="ctr" rtl="0">
                        <a:lnSpc>
                          <a:spcPct val="115000"/>
                        </a:lnSpc>
                        <a:spcBef>
                          <a:spcPts val="0"/>
                        </a:spcBef>
                        <a:spcAft>
                          <a:spcPts val="0"/>
                        </a:spcAft>
                        <a:buNone/>
                      </a:pPr>
                      <a:r>
                        <a:rPr lang="en-US" sz="2000">
                          <a:latin typeface="Calibri"/>
                          <a:ea typeface="Calibri"/>
                          <a:cs typeface="Calibri"/>
                          <a:sym typeface="Calibri"/>
                        </a:rPr>
                        <a:t>Right</a:t>
                      </a:r>
                      <a:endParaRPr sz="2000">
                        <a:latin typeface="Calibri"/>
                        <a:ea typeface="Calibri"/>
                        <a:cs typeface="Calibri"/>
                        <a:sym typeface="Calibri"/>
                      </a:endParaRPr>
                    </a:p>
                  </a:txBody>
                  <a:tcPr marL="76188" marR="76188" marT="76188" marB="76188"/>
                </a:tc>
                <a:tc>
                  <a:txBody>
                    <a:bodyPr/>
                    <a:lstStyle/>
                    <a:p>
                      <a:pPr marL="0" lvl="0" indent="0" algn="ctr" rtl="0">
                        <a:lnSpc>
                          <a:spcPct val="115000"/>
                        </a:lnSpc>
                        <a:spcBef>
                          <a:spcPts val="0"/>
                        </a:spcBef>
                        <a:spcAft>
                          <a:spcPts val="0"/>
                        </a:spcAft>
                        <a:buNone/>
                      </a:pPr>
                      <a:r>
                        <a:rPr lang="en-US" sz="2000">
                          <a:latin typeface="Calibri"/>
                          <a:ea typeface="Calibri"/>
                          <a:cs typeface="Calibri"/>
                          <a:sym typeface="Calibri"/>
                        </a:rPr>
                        <a:t>8.6</a:t>
                      </a:r>
                      <a:endParaRPr sz="2000">
                        <a:latin typeface="Calibri"/>
                        <a:ea typeface="Calibri"/>
                        <a:cs typeface="Calibri"/>
                        <a:sym typeface="Calibri"/>
                      </a:endParaRPr>
                    </a:p>
                  </a:txBody>
                  <a:tcPr marL="76188" marR="76188" marT="76188" marB="76188"/>
                </a:tc>
                <a:tc>
                  <a:txBody>
                    <a:bodyPr/>
                    <a:lstStyle/>
                    <a:p>
                      <a:pPr marL="0" lvl="0" indent="0" algn="ctr" rtl="0">
                        <a:lnSpc>
                          <a:spcPct val="115000"/>
                        </a:lnSpc>
                        <a:spcBef>
                          <a:spcPts val="0"/>
                        </a:spcBef>
                        <a:spcAft>
                          <a:spcPts val="0"/>
                        </a:spcAft>
                        <a:buNone/>
                      </a:pPr>
                      <a:r>
                        <a:rPr lang="en-US" sz="2000">
                          <a:latin typeface="Calibri"/>
                          <a:ea typeface="Calibri"/>
                          <a:cs typeface="Calibri"/>
                          <a:sym typeface="Calibri"/>
                        </a:rPr>
                        <a:t>9.0</a:t>
                      </a:r>
                      <a:endParaRPr sz="2000">
                        <a:latin typeface="Calibri"/>
                        <a:ea typeface="Calibri"/>
                        <a:cs typeface="Calibri"/>
                        <a:sym typeface="Calibri"/>
                      </a:endParaRPr>
                    </a:p>
                  </a:txBody>
                  <a:tcPr marL="76188" marR="76188" marT="76188" marB="76188"/>
                </a:tc>
                <a:tc>
                  <a:txBody>
                    <a:bodyPr/>
                    <a:lstStyle/>
                    <a:p>
                      <a:pPr marL="0" lvl="0" indent="0" algn="ctr" rtl="0">
                        <a:lnSpc>
                          <a:spcPct val="115000"/>
                        </a:lnSpc>
                        <a:spcBef>
                          <a:spcPts val="0"/>
                        </a:spcBef>
                        <a:spcAft>
                          <a:spcPts val="0"/>
                        </a:spcAft>
                        <a:buNone/>
                      </a:pPr>
                      <a:r>
                        <a:rPr lang="en-US" sz="2000">
                          <a:latin typeface="Calibri"/>
                          <a:ea typeface="Calibri"/>
                          <a:cs typeface="Calibri"/>
                          <a:sym typeface="Calibri"/>
                        </a:rPr>
                        <a:t>9.4</a:t>
                      </a:r>
                      <a:endParaRPr sz="2000">
                        <a:latin typeface="Calibri"/>
                        <a:ea typeface="Calibri"/>
                        <a:cs typeface="Calibri"/>
                        <a:sym typeface="Calibri"/>
                      </a:endParaRPr>
                    </a:p>
                  </a:txBody>
                  <a:tcPr marL="76188" marR="76188" marT="76188" marB="76188"/>
                </a:tc>
                <a:extLst>
                  <a:ext uri="{0D108BD9-81ED-4DB2-BD59-A6C34878D82A}">
                    <a16:rowId xmlns:a16="http://schemas.microsoft.com/office/drawing/2014/main" val="10002"/>
                  </a:ext>
                </a:extLst>
              </a:tr>
            </a:tbl>
          </a:graphicData>
        </a:graphic>
      </p:graphicFrame>
      <p:sp>
        <p:nvSpPr>
          <p:cNvPr id="8" name="Google Shape;1171;p185">
            <a:extLst>
              <a:ext uri="{FF2B5EF4-FFF2-40B4-BE49-F238E27FC236}">
                <a16:creationId xmlns:a16="http://schemas.microsoft.com/office/drawing/2014/main" id="{5F9590A9-7E1D-6CE2-90BD-A34F269C4339}"/>
              </a:ext>
            </a:extLst>
          </p:cNvPr>
          <p:cNvSpPr txBox="1"/>
          <p:nvPr/>
        </p:nvSpPr>
        <p:spPr>
          <a:xfrm>
            <a:off x="943252" y="1724351"/>
            <a:ext cx="9319750" cy="435929"/>
          </a:xfrm>
          <a:prstGeom prst="rect">
            <a:avLst/>
          </a:prstGeom>
          <a:noFill/>
          <a:ln>
            <a:noFill/>
          </a:ln>
        </p:spPr>
        <p:txBody>
          <a:bodyPr spcFirstLastPara="1" wrap="square" lIns="76188" tIns="76188" rIns="76188" bIns="76188" anchor="t" anchorCtr="0">
            <a:spAutoFit/>
          </a:bodyPr>
          <a:lstStyle/>
          <a:p>
            <a:pPr algn="ctr"/>
            <a:r>
              <a:rPr lang="en-US" sz="1833">
                <a:solidFill>
                  <a:schemeClr val="accent2"/>
                </a:solidFill>
                <a:latin typeface="Inter SemiBold"/>
                <a:ea typeface="Inter SemiBold"/>
                <a:cs typeface="Inter SemiBold"/>
                <a:sym typeface="Inter SemiBold"/>
              </a:rPr>
              <a:t>Gait cycle events for the Helen Hayes protocol</a:t>
            </a:r>
            <a:endParaRPr sz="1500" b="1"/>
          </a:p>
        </p:txBody>
      </p:sp>
      <p:sp>
        <p:nvSpPr>
          <p:cNvPr id="9" name="Google Shape;1172;p185">
            <a:extLst>
              <a:ext uri="{FF2B5EF4-FFF2-40B4-BE49-F238E27FC236}">
                <a16:creationId xmlns:a16="http://schemas.microsoft.com/office/drawing/2014/main" id="{D35571E8-35A7-807F-30F6-92072F4A0A37}"/>
              </a:ext>
            </a:extLst>
          </p:cNvPr>
          <p:cNvSpPr txBox="1"/>
          <p:nvPr/>
        </p:nvSpPr>
        <p:spPr>
          <a:xfrm>
            <a:off x="931835" y="4548367"/>
            <a:ext cx="9700000" cy="2195449"/>
          </a:xfrm>
          <a:prstGeom prst="rect">
            <a:avLst/>
          </a:prstGeom>
          <a:noFill/>
          <a:ln>
            <a:noFill/>
          </a:ln>
        </p:spPr>
        <p:txBody>
          <a:bodyPr spcFirstLastPara="1" wrap="square" lIns="76188" tIns="76188" rIns="76188" bIns="76188" anchor="t" anchorCtr="0">
            <a:spAutoFit/>
          </a:bodyPr>
          <a:lstStyle/>
          <a:p>
            <a:pPr>
              <a:lnSpc>
                <a:spcPct val="90000"/>
              </a:lnSpc>
              <a:spcBef>
                <a:spcPts val="833"/>
              </a:spcBef>
            </a:pPr>
            <a:r>
              <a:rPr lang="en-US" sz="2000" dirty="0">
                <a:solidFill>
                  <a:schemeClr val="dk1"/>
                </a:solidFill>
                <a:latin typeface="Times New Roman" panose="02020603050405020304" pitchFamily="18" charset="0"/>
                <a:ea typeface="Inter"/>
                <a:cs typeface="Times New Roman" panose="02020603050405020304" pitchFamily="18" charset="0"/>
                <a:sym typeface="Inter"/>
              </a:rPr>
              <a:t>Starting from the acquisition, the left leg gait cycle was chosen based on two successive </a:t>
            </a:r>
            <a:r>
              <a:rPr lang="en-US" sz="2000" dirty="0" err="1">
                <a:solidFill>
                  <a:srgbClr val="FF0000"/>
                </a:solidFill>
                <a:latin typeface="Times New Roman" panose="02020603050405020304" pitchFamily="18" charset="0"/>
                <a:ea typeface="Inter"/>
                <a:cs typeface="Times New Roman" panose="02020603050405020304" pitchFamily="18" charset="0"/>
                <a:sym typeface="Inter"/>
              </a:rPr>
              <a:t>intial</a:t>
            </a:r>
            <a:r>
              <a:rPr lang="en-US" sz="2000" dirty="0">
                <a:solidFill>
                  <a:srgbClr val="FF0000"/>
                </a:solidFill>
                <a:latin typeface="Times New Roman" panose="02020603050405020304" pitchFamily="18" charset="0"/>
                <a:ea typeface="Inter"/>
                <a:cs typeface="Times New Roman" panose="02020603050405020304" pitchFamily="18" charset="0"/>
                <a:sym typeface="Inter"/>
              </a:rPr>
              <a:t> contact </a:t>
            </a:r>
            <a:r>
              <a:rPr lang="en-US" sz="2000" dirty="0">
                <a:solidFill>
                  <a:schemeClr val="dk1"/>
                </a:solidFill>
                <a:latin typeface="Times New Roman" panose="02020603050405020304" pitchFamily="18" charset="0"/>
                <a:ea typeface="Inter"/>
                <a:cs typeface="Times New Roman" panose="02020603050405020304" pitchFamily="18" charset="0"/>
                <a:sym typeface="Inter"/>
              </a:rPr>
              <a:t>events: the first one occurred at 8.1 sec from the beginning of the trial, while the second one happened at 8.9 sec, as visible in Fig. of the next slide where the vertical component (displacement of the heels on Y-axis) of the left and right Heel marker is plotted. Stance and swing phases with their relative periods are also shown for the left Heel with the addition of the right Heel. </a:t>
            </a:r>
            <a:br>
              <a:rPr lang="en-US" sz="2000" dirty="0">
                <a:solidFill>
                  <a:schemeClr val="dk1"/>
                </a:solidFill>
                <a:latin typeface="Times New Roman" panose="02020603050405020304" pitchFamily="18" charset="0"/>
                <a:ea typeface="Inter"/>
                <a:cs typeface="Times New Roman" panose="02020603050405020304" pitchFamily="18" charset="0"/>
                <a:sym typeface="Inter"/>
              </a:rPr>
            </a:br>
            <a:r>
              <a:rPr lang="en-US" sz="2000" dirty="0">
                <a:solidFill>
                  <a:srgbClr val="FF0000"/>
                </a:solidFill>
                <a:latin typeface="Times New Roman" panose="02020603050405020304" pitchFamily="18" charset="0"/>
                <a:ea typeface="Inter"/>
                <a:cs typeface="Times New Roman" panose="02020603050405020304" pitchFamily="18" charset="0"/>
                <a:sym typeface="Inter"/>
              </a:rPr>
              <a:t>We used the average of 4 gait cycles.</a:t>
            </a:r>
            <a:endParaRPr sz="2000" dirty="0">
              <a:solidFill>
                <a:srgbClr val="FF0000"/>
              </a:solidFill>
              <a:latin typeface="Times New Roman" panose="02020603050405020304" pitchFamily="18" charset="0"/>
              <a:ea typeface="Inter"/>
              <a:cs typeface="Times New Roman" panose="02020603050405020304" pitchFamily="18" charset="0"/>
              <a:sym typeface="Inter"/>
            </a:endParaRPr>
          </a:p>
        </p:txBody>
      </p:sp>
    </p:spTree>
    <p:extLst>
      <p:ext uri="{BB962C8B-B14F-4D97-AF65-F5344CB8AC3E}">
        <p14:creationId xmlns:p14="http://schemas.microsoft.com/office/powerpoint/2010/main" val="45095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D9DA68-DB6F-A7E8-E4F2-119DE03E936C}"/>
              </a:ext>
            </a:extLst>
          </p:cNvPr>
          <p:cNvSpPr>
            <a:spLocks noGrp="1"/>
          </p:cNvSpPr>
          <p:nvPr>
            <p:ph type="title"/>
          </p:nvPr>
        </p:nvSpPr>
        <p:spPr>
          <a:xfrm>
            <a:off x="581025" y="1524000"/>
            <a:ext cx="10853891" cy="192088"/>
          </a:xfrm>
        </p:spPr>
        <p:txBody>
          <a:bodyPr>
            <a:normAutofit fontScale="90000"/>
          </a:bodyPr>
          <a:lstStyle/>
          <a:p>
            <a:r>
              <a:rPr lang="en-US" dirty="0"/>
              <a:t>Results and discussion</a:t>
            </a:r>
            <a:endParaRPr lang="en-GB" dirty="0"/>
          </a:p>
        </p:txBody>
      </p:sp>
      <p:sp>
        <p:nvSpPr>
          <p:cNvPr id="5" name="Arrow: Right 4">
            <a:extLst>
              <a:ext uri="{FF2B5EF4-FFF2-40B4-BE49-F238E27FC236}">
                <a16:creationId xmlns:a16="http://schemas.microsoft.com/office/drawing/2014/main" id="{69A3C647-516E-9D3D-11DF-2F9ACBC81E5B}"/>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0BB1C5B-30FE-E0D8-E9E5-A9C68243053B}"/>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8" name="Google Shape;1179;p186">
            <a:extLst>
              <a:ext uri="{FF2B5EF4-FFF2-40B4-BE49-F238E27FC236}">
                <a16:creationId xmlns:a16="http://schemas.microsoft.com/office/drawing/2014/main" id="{ECDCD343-B275-328F-B526-4946B97056DE}"/>
              </a:ext>
            </a:extLst>
          </p:cNvPr>
          <p:cNvSpPr txBox="1"/>
          <p:nvPr/>
        </p:nvSpPr>
        <p:spPr>
          <a:xfrm>
            <a:off x="425190" y="1771958"/>
            <a:ext cx="6048362" cy="5499943"/>
          </a:xfrm>
          <a:prstGeom prst="rect">
            <a:avLst/>
          </a:prstGeom>
          <a:noFill/>
          <a:ln>
            <a:noFill/>
          </a:ln>
        </p:spPr>
        <p:txBody>
          <a:bodyPr spcFirstLastPara="1" wrap="square" lIns="76188" tIns="76188" rIns="76188" bIns="76188" anchor="t" anchorCtr="0">
            <a:spAutoFit/>
          </a:bodyPr>
          <a:lstStyle/>
          <a:p>
            <a:r>
              <a:rPr lang="en-US" sz="1900" dirty="0">
                <a:latin typeface="Times New Roman" panose="02020603050405020304" pitchFamily="18" charset="0"/>
                <a:cs typeface="Times New Roman" panose="02020603050405020304" pitchFamily="18" charset="0"/>
              </a:rPr>
              <a:t>This graph is created to analyze the vertical height of heel markers for the right and left feet over time. By plotting the height in millimeters against time in seconds,  to evaluate the lift and landing patterns of the heels, identifying key phases such as initial contact (IC) and toe-off (TO) to understand the vertical displacement dynamics during walking.</a:t>
            </a:r>
          </a:p>
          <a:p>
            <a:r>
              <a:rPr lang="en-US" sz="1900" dirty="0">
                <a:latin typeface="Times New Roman" panose="02020603050405020304" pitchFamily="18" charset="0"/>
                <a:cs typeface="Times New Roman" panose="02020603050405020304" pitchFamily="18" charset="0"/>
              </a:rPr>
              <a:t>the vertical height of heel markers for the right (blue) and left (red) feet over a 12-second period. The right foot reaches peak heights of approximately 250–300 mm at regular intervals (e.g., 2 s, 4 s, 8 s), marking the swing phase, while the left foot follows a similar pattern with peaks offset (e.g., 1 s, 3 s, 7 s), reflecting alternating steps. Both feet drop to near 0 mm during stance phases, consistent with a typical gait cycle of about 1–1.5 s. The consistent peak heights and rhythmic alternation suggest a balanced gait, though slight variations in peak heights (e.g., left foot at 6–8 s) </a:t>
            </a:r>
          </a:p>
          <a:p>
            <a:pPr>
              <a:lnSpc>
                <a:spcPct val="115000"/>
              </a:lnSpc>
              <a:spcBef>
                <a:spcPts val="1500"/>
              </a:spcBef>
              <a:spcAft>
                <a:spcPts val="1500"/>
              </a:spcAft>
            </a:pPr>
            <a:endParaRPr lang="en-US" sz="1600" dirty="0">
              <a:solidFill>
                <a:schemeClr val="dk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67E5007-89CE-9533-04BD-9F3E1E872E4C}"/>
              </a:ext>
            </a:extLst>
          </p:cNvPr>
          <p:cNvPicPr>
            <a:picLocks noChangeAspect="1"/>
          </p:cNvPicPr>
          <p:nvPr/>
        </p:nvPicPr>
        <p:blipFill>
          <a:blip r:embed="rId2"/>
          <a:stretch>
            <a:fillRect/>
          </a:stretch>
        </p:blipFill>
        <p:spPr>
          <a:xfrm>
            <a:off x="6473552" y="1827828"/>
            <a:ext cx="5595968" cy="4347718"/>
          </a:xfrm>
          <a:prstGeom prst="rect">
            <a:avLst/>
          </a:prstGeom>
        </p:spPr>
      </p:pic>
    </p:spTree>
    <p:extLst>
      <p:ext uri="{BB962C8B-B14F-4D97-AF65-F5344CB8AC3E}">
        <p14:creationId xmlns:p14="http://schemas.microsoft.com/office/powerpoint/2010/main" val="263835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B02F06-ED43-E031-E784-E0A60B889697}"/>
              </a:ext>
            </a:extLst>
          </p:cNvPr>
          <p:cNvSpPr>
            <a:spLocks noGrp="1"/>
          </p:cNvSpPr>
          <p:nvPr>
            <p:ph type="title"/>
          </p:nvPr>
        </p:nvSpPr>
        <p:spPr>
          <a:xfrm>
            <a:off x="581025" y="1524000"/>
            <a:ext cx="10853891" cy="192088"/>
          </a:xfrm>
        </p:spPr>
        <p:txBody>
          <a:bodyPr>
            <a:normAutofit fontScale="90000"/>
          </a:bodyPr>
          <a:lstStyle/>
          <a:p>
            <a:r>
              <a:rPr lang="en-US" dirty="0"/>
              <a:t>Results and discussion</a:t>
            </a:r>
            <a:endParaRPr lang="en-GB" dirty="0"/>
          </a:p>
        </p:txBody>
      </p:sp>
      <p:sp>
        <p:nvSpPr>
          <p:cNvPr id="5" name="Arrow: Right 4">
            <a:extLst>
              <a:ext uri="{FF2B5EF4-FFF2-40B4-BE49-F238E27FC236}">
                <a16:creationId xmlns:a16="http://schemas.microsoft.com/office/drawing/2014/main" id="{A8E3E19E-3912-8909-D89D-E8B16A07E39D}"/>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4E1F783-81EF-56CE-39B4-DC2BEB005E55}"/>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7" name="Google Shape;1187;p187">
            <a:extLst>
              <a:ext uri="{FF2B5EF4-FFF2-40B4-BE49-F238E27FC236}">
                <a16:creationId xmlns:a16="http://schemas.microsoft.com/office/drawing/2014/main" id="{CCF05E40-37F5-48CC-B2F8-0F7C08359828}"/>
              </a:ext>
            </a:extLst>
          </p:cNvPr>
          <p:cNvSpPr txBox="1"/>
          <p:nvPr/>
        </p:nvSpPr>
        <p:spPr>
          <a:xfrm>
            <a:off x="6255026" y="5955500"/>
            <a:ext cx="5661974" cy="646307"/>
          </a:xfrm>
          <a:prstGeom prst="rect">
            <a:avLst/>
          </a:prstGeom>
          <a:noFill/>
          <a:ln>
            <a:noFill/>
          </a:ln>
        </p:spPr>
        <p:txBody>
          <a:bodyPr spcFirstLastPara="1" wrap="square" lIns="76188" tIns="76188" rIns="76188" bIns="76188" anchor="t" anchorCtr="0">
            <a:spAutoFit/>
          </a:bodyPr>
          <a:lstStyle/>
          <a:p>
            <a:pPr algn="ctr"/>
            <a:r>
              <a:rPr lang="en-US" sz="1600" b="1" dirty="0">
                <a:latin typeface="Times New Roman" panose="02020603050405020304" pitchFamily="18" charset="0"/>
                <a:cs typeface="Times New Roman" panose="02020603050405020304" pitchFamily="18" charset="0"/>
              </a:rPr>
              <a:t>Figure 2: Gait cycle: stance (0-60%) and swing (60-100%) phase for the right leg. </a:t>
            </a:r>
            <a:endParaRPr lang="it-IT" sz="16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4D2CEC1-D69F-94BC-B28D-11C33E4310F3}"/>
              </a:ext>
            </a:extLst>
          </p:cNvPr>
          <p:cNvPicPr>
            <a:picLocks noChangeAspect="1"/>
          </p:cNvPicPr>
          <p:nvPr/>
        </p:nvPicPr>
        <p:blipFill>
          <a:blip r:embed="rId2"/>
          <a:stretch>
            <a:fillRect/>
          </a:stretch>
        </p:blipFill>
        <p:spPr>
          <a:xfrm>
            <a:off x="6255026" y="1837184"/>
            <a:ext cx="5386140" cy="4174186"/>
          </a:xfrm>
          <a:prstGeom prst="rect">
            <a:avLst/>
          </a:prstGeom>
        </p:spPr>
      </p:pic>
      <p:sp>
        <p:nvSpPr>
          <p:cNvPr id="9" name="Google Shape;1188;p187">
            <a:extLst>
              <a:ext uri="{FF2B5EF4-FFF2-40B4-BE49-F238E27FC236}">
                <a16:creationId xmlns:a16="http://schemas.microsoft.com/office/drawing/2014/main" id="{79872056-49E3-4FF1-8ABC-4AB9069EA082}"/>
              </a:ext>
            </a:extLst>
          </p:cNvPr>
          <p:cNvSpPr txBox="1"/>
          <p:nvPr/>
        </p:nvSpPr>
        <p:spPr>
          <a:xfrm>
            <a:off x="287933" y="1688887"/>
            <a:ext cx="6109762" cy="5246027"/>
          </a:xfrm>
          <a:prstGeom prst="rect">
            <a:avLst/>
          </a:prstGeom>
          <a:noFill/>
          <a:ln>
            <a:noFill/>
          </a:ln>
        </p:spPr>
        <p:txBody>
          <a:bodyPr spcFirstLastPara="1" wrap="square" lIns="76188" tIns="76188" rIns="76188" bIns="76188" anchor="t" anchorCtr="0">
            <a:spAutoFit/>
          </a:bodyPr>
          <a:lstStyle/>
          <a:p>
            <a:pPr>
              <a:lnSpc>
                <a:spcPct val="115000"/>
              </a:lnSpc>
              <a:spcBef>
                <a:spcPts val="1500"/>
              </a:spcBef>
              <a:spcAft>
                <a:spcPts val="1500"/>
              </a:spcAft>
            </a:pPr>
            <a:r>
              <a:rPr lang="en-US" sz="1900" dirty="0">
                <a:solidFill>
                  <a:schemeClr val="dk1"/>
                </a:solidFill>
                <a:latin typeface="Times New Roman" panose="02020603050405020304" pitchFamily="18" charset="0"/>
                <a:cs typeface="Times New Roman" panose="02020603050405020304" pitchFamily="18" charset="0"/>
              </a:rPr>
              <a:t>This graph is created to analyze the height trajectories of the right and left feet throughout the gait cycle. By plotting the height in millimeters against the percentage of the gait cycle, aim to evaluate the vertical displacement and coordination of the feet, identifying key phases such as initial contact (IC), toe-off (TO), and other critical events to understand the lift and landing patterns during walking.  The right foot (blue) reaches a peak height of approximately 250 mm around 20-30% of the cycle, followed by a second peak near 60-70%, reflecting the swing phase and step preparation. The left foot (red) peaks at around 250 mm (10-20%), with a secondary rise aligning with the right foot’s second peak, indicating coordinated movement. Both feet return to a low height at IC and TO, consistent with normal gait patterns</a:t>
            </a:r>
            <a:endParaRPr lang="en-US" sz="1900" dirty="0">
              <a:solidFill>
                <a:schemeClr val="dk1"/>
              </a:solidFill>
            </a:endParaRPr>
          </a:p>
        </p:txBody>
      </p:sp>
    </p:spTree>
    <p:extLst>
      <p:ext uri="{BB962C8B-B14F-4D97-AF65-F5344CB8AC3E}">
        <p14:creationId xmlns:p14="http://schemas.microsoft.com/office/powerpoint/2010/main" val="2327864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DDEE87-B6C6-41DF-A198-18AE714AFA97}"/>
              </a:ext>
            </a:extLst>
          </p:cNvPr>
          <p:cNvSpPr>
            <a:spLocks noGrp="1"/>
          </p:cNvSpPr>
          <p:nvPr>
            <p:ph type="title"/>
          </p:nvPr>
        </p:nvSpPr>
        <p:spPr>
          <a:xfrm>
            <a:off x="581025" y="1524000"/>
            <a:ext cx="10853891" cy="192088"/>
          </a:xfrm>
        </p:spPr>
        <p:txBody>
          <a:bodyPr>
            <a:normAutofit fontScale="90000"/>
          </a:bodyPr>
          <a:lstStyle/>
          <a:p>
            <a:r>
              <a:rPr lang="en-US" dirty="0"/>
              <a:t>Results and discussion</a:t>
            </a:r>
            <a:endParaRPr lang="en-GB" dirty="0"/>
          </a:p>
        </p:txBody>
      </p:sp>
      <p:sp>
        <p:nvSpPr>
          <p:cNvPr id="5" name="Arrow: Right 4">
            <a:extLst>
              <a:ext uri="{FF2B5EF4-FFF2-40B4-BE49-F238E27FC236}">
                <a16:creationId xmlns:a16="http://schemas.microsoft.com/office/drawing/2014/main" id="{FA91D1C9-1C46-86C5-F5A8-692829A6CA08}"/>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721B750-3619-7640-6587-FAA9F8047619}"/>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10" name="Google Shape;1196;p188">
            <a:extLst>
              <a:ext uri="{FF2B5EF4-FFF2-40B4-BE49-F238E27FC236}">
                <a16:creationId xmlns:a16="http://schemas.microsoft.com/office/drawing/2014/main" id="{6BDE876C-F34E-578C-95DB-AC9BE0918084}"/>
              </a:ext>
            </a:extLst>
          </p:cNvPr>
          <p:cNvSpPr txBox="1"/>
          <p:nvPr/>
        </p:nvSpPr>
        <p:spPr>
          <a:xfrm>
            <a:off x="4949143" y="6322787"/>
            <a:ext cx="7320612" cy="400085"/>
          </a:xfrm>
          <a:prstGeom prst="rect">
            <a:avLst/>
          </a:prstGeom>
          <a:noFill/>
          <a:ln>
            <a:noFill/>
          </a:ln>
        </p:spPr>
        <p:txBody>
          <a:bodyPr spcFirstLastPara="1" wrap="square" lIns="76188" tIns="76188" rIns="76188" bIns="76188" anchor="t" anchorCtr="0">
            <a:spAutoFit/>
          </a:bodyPr>
          <a:lstStyle/>
          <a:p>
            <a:pPr algn="ctr"/>
            <a:r>
              <a:rPr lang="en-US" sz="1600" b="1" dirty="0">
                <a:latin typeface="Times New Roman" panose="02020603050405020304" pitchFamily="18" charset="0"/>
                <a:cs typeface="Times New Roman" panose="02020603050405020304" pitchFamily="18" charset="0"/>
              </a:rPr>
              <a:t>Figure 3: </a:t>
            </a:r>
            <a:r>
              <a:rPr lang="it-IT" sz="1600" b="1" dirty="0">
                <a:latin typeface="Times New Roman" panose="02020603050405020304" pitchFamily="18" charset="0"/>
                <a:cs typeface="Times New Roman" panose="02020603050405020304" pitchFamily="18" charset="0"/>
              </a:rPr>
              <a:t>Sagittal plane joint angles – flexion (positve) and extension </a:t>
            </a:r>
            <a:r>
              <a:rPr lang="en-US" sz="1600" b="1" dirty="0"/>
              <a:t>(negative</a:t>
            </a:r>
            <a:r>
              <a:rPr lang="en-US" sz="1600" dirty="0"/>
              <a:t>)</a:t>
            </a:r>
            <a:endParaRPr lang="it-IT" sz="1600" dirty="0"/>
          </a:p>
        </p:txBody>
      </p:sp>
      <p:pic>
        <p:nvPicPr>
          <p:cNvPr id="11" name="Segnaposto contenuto 4" descr="Immagine che contiene diagramma, linea, Piano, mappa&#10;&#10;Descrizione generata automaticamente">
            <a:extLst>
              <a:ext uri="{FF2B5EF4-FFF2-40B4-BE49-F238E27FC236}">
                <a16:creationId xmlns:a16="http://schemas.microsoft.com/office/drawing/2014/main" id="{2604559D-B11F-9743-7EAE-731FA69A0AF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866763" y="1819088"/>
            <a:ext cx="5918999" cy="4569135"/>
          </a:xfrm>
          <a:prstGeom prst="rect">
            <a:avLst/>
          </a:prstGeom>
        </p:spPr>
      </p:pic>
      <p:sp>
        <p:nvSpPr>
          <p:cNvPr id="12" name="Rectangle 11">
            <a:extLst>
              <a:ext uri="{FF2B5EF4-FFF2-40B4-BE49-F238E27FC236}">
                <a16:creationId xmlns:a16="http://schemas.microsoft.com/office/drawing/2014/main" id="{4B0F30CC-0A63-3E31-964A-605B8E4654A1}"/>
              </a:ext>
            </a:extLst>
          </p:cNvPr>
          <p:cNvSpPr/>
          <p:nvPr/>
        </p:nvSpPr>
        <p:spPr>
          <a:xfrm>
            <a:off x="357136" y="1884523"/>
            <a:ext cx="5319491" cy="4524315"/>
          </a:xfrm>
          <a:prstGeom prst="rect">
            <a:avLst/>
          </a:prstGeom>
        </p:spPr>
        <p:txBody>
          <a:bodyPr wrap="square">
            <a:spAutoFit/>
          </a:bodyPr>
          <a:lstStyle/>
          <a:p>
            <a:r>
              <a:rPr lang="it-IT" b="1" i="1" dirty="0">
                <a:solidFill>
                  <a:schemeClr val="accent2"/>
                </a:solidFill>
                <a:latin typeface="Times New Roman" panose="02020603050405020304" pitchFamily="18" charset="0"/>
                <a:cs typeface="Times New Roman" panose="02020603050405020304" pitchFamily="18" charset="0"/>
              </a:rPr>
              <a:t>Angular Kinematics </a:t>
            </a:r>
            <a:r>
              <a:rPr lang="it-IT" b="1"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angles in the sagittal plane during gait cycle:</a:t>
            </a:r>
          </a:p>
          <a:p>
            <a:endParaRPr lang="en-US" i="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a:ea typeface="+mn-lt"/>
                <a:cs typeface="+mn-lt"/>
              </a:rPr>
              <a:t>The hip flexes and extends once during the cycle.</a:t>
            </a:r>
          </a:p>
          <a:p>
            <a:pPr algn="just"/>
            <a:r>
              <a:rPr lang="en-US" dirty="0">
                <a:latin typeface="Times New Roman"/>
                <a:ea typeface="+mn-lt"/>
                <a:cs typeface="+mn-lt"/>
              </a:rPr>
              <a:t> The hip shows a range of almost 30° flexion to -10° extension, The limit of flexion is reached around the middle of the swing phase and the hip is then kept flexed until initial contact. </a:t>
            </a:r>
          </a:p>
          <a:p>
            <a:pPr algn="just"/>
            <a:r>
              <a:rPr lang="en-US" dirty="0">
                <a:latin typeface="Times New Roman"/>
                <a:ea typeface="+mn-lt"/>
                <a:cs typeface="+mn-lt"/>
              </a:rPr>
              <a:t>The peak extension is reached before the end of the stance phase, then the hip begins to flex again</a:t>
            </a:r>
            <a:r>
              <a:rPr lang="en-US" dirty="0">
                <a:latin typeface="Times New Roman"/>
                <a:cs typeface="Times New Roman"/>
              </a:rPr>
              <a:t>. </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a:cs typeface="Times New Roman"/>
              </a:rPr>
              <a:t>The </a:t>
            </a:r>
            <a:r>
              <a:rPr lang="en-US" b="1" dirty="0">
                <a:solidFill>
                  <a:srgbClr val="002060"/>
                </a:solidFill>
                <a:latin typeface="Times New Roman"/>
                <a:cs typeface="Times New Roman"/>
              </a:rPr>
              <a:t>knee</a:t>
            </a:r>
            <a:r>
              <a:rPr lang="en-US" dirty="0">
                <a:latin typeface="Times New Roman"/>
                <a:cs typeface="Times New Roman"/>
              </a:rPr>
              <a:t> angle starts around 0 degrees. </a:t>
            </a:r>
            <a:r>
              <a:rPr lang="en-US" dirty="0">
                <a:solidFill>
                  <a:schemeClr val="accent2"/>
                </a:solidFill>
                <a:latin typeface="Times New Roman"/>
                <a:cs typeface="Times New Roman"/>
              </a:rPr>
              <a:t>It shows two flexion and two extension peaks during  gait cycle</a:t>
            </a:r>
            <a:r>
              <a:rPr lang="en-US" dirty="0">
                <a:latin typeface="Times New Roman"/>
                <a:cs typeface="Times New Roman"/>
              </a:rPr>
              <a:t>. The knee is more or less fully extended before initial contact, and it flexes during the loading response and until the early part of the mid stance when it reaches its first flexion peak. </a:t>
            </a:r>
            <a:endParaRPr lang="it-I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379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6FADA9-34B1-254C-0174-C99636B38197}"/>
              </a:ext>
            </a:extLst>
          </p:cNvPr>
          <p:cNvSpPr>
            <a:spLocks noGrp="1"/>
          </p:cNvSpPr>
          <p:nvPr>
            <p:ph type="title"/>
          </p:nvPr>
        </p:nvSpPr>
        <p:spPr>
          <a:xfrm>
            <a:off x="581025" y="1524000"/>
            <a:ext cx="10853891" cy="192088"/>
          </a:xfrm>
        </p:spPr>
        <p:txBody>
          <a:bodyPr>
            <a:normAutofit fontScale="90000"/>
          </a:bodyPr>
          <a:lstStyle/>
          <a:p>
            <a:r>
              <a:rPr lang="en-US" dirty="0"/>
              <a:t>Results and discussion</a:t>
            </a:r>
            <a:endParaRPr lang="en-GB" dirty="0"/>
          </a:p>
        </p:txBody>
      </p:sp>
      <p:sp>
        <p:nvSpPr>
          <p:cNvPr id="5" name="Arrow: Right 4">
            <a:extLst>
              <a:ext uri="{FF2B5EF4-FFF2-40B4-BE49-F238E27FC236}">
                <a16:creationId xmlns:a16="http://schemas.microsoft.com/office/drawing/2014/main" id="{6F220ADA-8FA8-6CA4-6037-BC33379441DD}"/>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2E462DE-8C28-72DE-EFA2-CE60C110FE42}"/>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7" name="Rectangle 6">
            <a:extLst>
              <a:ext uri="{FF2B5EF4-FFF2-40B4-BE49-F238E27FC236}">
                <a16:creationId xmlns:a16="http://schemas.microsoft.com/office/drawing/2014/main" id="{1A9658A4-236A-82A4-0231-49C274E81A7A}"/>
              </a:ext>
            </a:extLst>
          </p:cNvPr>
          <p:cNvSpPr/>
          <p:nvPr/>
        </p:nvSpPr>
        <p:spPr>
          <a:xfrm>
            <a:off x="581025" y="1985665"/>
            <a:ext cx="10373251" cy="4708981"/>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a:cs typeface="Times New Roman"/>
              </a:rPr>
              <a:t>This is the ‘stance phase knee flexion’ and it is a smooth factor, reducing force reaction that acts on foot and comes on upper segment.</a:t>
            </a:r>
          </a:p>
          <a:p>
            <a:pPr algn="just"/>
            <a:r>
              <a:rPr lang="en-US" sz="2000" dirty="0">
                <a:latin typeface="Times New Roman"/>
                <a:cs typeface="Times New Roman"/>
              </a:rPr>
              <a:t> Then it extends slightly through-out mid stance, and it starts flexing again reaching a peak during the initial swing. The second and highest flexion peak is the ‘swing phase knee flexion’ and that peak should be around 50° of flexion to avoid the tip of foot touching the ground. It extends rapidly until the next initial contact.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t>
            </a:r>
            <a:r>
              <a:rPr lang="en-US" sz="2000" b="1" i="1" dirty="0">
                <a:latin typeface="Times New Roman" panose="02020603050405020304" pitchFamily="18" charset="0"/>
                <a:cs typeface="Times New Roman" panose="02020603050405020304" pitchFamily="18" charset="0"/>
              </a:rPr>
              <a:t>ankle</a:t>
            </a:r>
            <a:r>
              <a:rPr lang="en-US" sz="2000" dirty="0">
                <a:latin typeface="Times New Roman" panose="02020603050405020304" pitchFamily="18" charset="0"/>
                <a:cs typeface="Times New Roman" panose="02020603050405020304" pitchFamily="18" charset="0"/>
              </a:rPr>
              <a:t> is usually in a neutral position at the initial contact. </a:t>
            </a:r>
          </a:p>
          <a:p>
            <a:pPr algn="just"/>
            <a:r>
              <a:rPr lang="en-US" sz="2000" dirty="0">
                <a:latin typeface="Times New Roman" panose="02020603050405020304" pitchFamily="18" charset="0"/>
                <a:cs typeface="Times New Roman" panose="02020603050405020304" pitchFamily="18" charset="0"/>
              </a:rPr>
              <a:t>After the IC, the ankle angle starts </a:t>
            </a:r>
            <a:r>
              <a:rPr lang="en-US" sz="2000" dirty="0">
                <a:solidFill>
                  <a:schemeClr val="accent2"/>
                </a:solidFill>
                <a:latin typeface="Times New Roman" panose="02020603050405020304" pitchFamily="18" charset="0"/>
                <a:cs typeface="Times New Roman" panose="02020603050405020304" pitchFamily="18" charset="0"/>
              </a:rPr>
              <a:t>with plantarflexion, bringing the forefoot down into the ground.</a:t>
            </a:r>
            <a:r>
              <a:rPr lang="en-US" sz="2000" dirty="0">
                <a:latin typeface="Times New Roman" panose="02020603050405020304" pitchFamily="18" charset="0"/>
                <a:cs typeface="Times New Roman" panose="02020603050405020304" pitchFamily="18" charset="0"/>
              </a:rPr>
              <a:t> After reaching the first plantarflexion peak during loading response, it dorsiflexes since the tibia (during mid stance) moves forward over the foot and the ankle joint becomes dorsiflexed until the end of the terminal stance where the first dorsiflexion peak occurs. </a:t>
            </a:r>
          </a:p>
          <a:p>
            <a:pPr algn="just"/>
            <a:r>
              <a:rPr lang="en-US" sz="2000" dirty="0">
                <a:latin typeface="Times New Roman" panose="02020603050405020304" pitchFamily="18" charset="0"/>
                <a:cs typeface="Times New Roman" panose="02020603050405020304" pitchFamily="18" charset="0"/>
              </a:rPr>
              <a:t>immediately, the ankle again changes,  It plantarflexes rapidly until the middle of the initial swing where it reaches the second plantarflexion peak and continues to dorsiflex until TV, where after the second dorsiflexion peak it comes back to the neutral position.</a:t>
            </a:r>
            <a:endParaRPr lang="it-IT" sz="2000" dirty="0">
              <a:latin typeface="Times New Roman" panose="02020603050405020304" pitchFamily="18" charset="0"/>
              <a:cs typeface="Times New Roman" panose="02020603050405020304" pitchFamily="18" charset="0"/>
            </a:endParaRPr>
          </a:p>
          <a:p>
            <a:pPr algn="just"/>
            <a:endParaRPr lang="en-US" sz="2000" dirty="0"/>
          </a:p>
        </p:txBody>
      </p:sp>
    </p:spTree>
    <p:extLst>
      <p:ext uri="{BB962C8B-B14F-4D97-AF65-F5344CB8AC3E}">
        <p14:creationId xmlns:p14="http://schemas.microsoft.com/office/powerpoint/2010/main" val="2611247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1513EF-5CD8-7C65-2225-E457E8B13BC3}"/>
              </a:ext>
            </a:extLst>
          </p:cNvPr>
          <p:cNvSpPr>
            <a:spLocks noGrp="1"/>
          </p:cNvSpPr>
          <p:nvPr>
            <p:ph type="title"/>
          </p:nvPr>
        </p:nvSpPr>
        <p:spPr>
          <a:xfrm>
            <a:off x="581025" y="1524000"/>
            <a:ext cx="10853891" cy="192088"/>
          </a:xfrm>
        </p:spPr>
        <p:txBody>
          <a:bodyPr>
            <a:normAutofit fontScale="90000"/>
          </a:bodyPr>
          <a:lstStyle/>
          <a:p>
            <a:r>
              <a:rPr lang="en-US" dirty="0"/>
              <a:t>Results and discussion</a:t>
            </a:r>
            <a:endParaRPr lang="en-GB" dirty="0"/>
          </a:p>
        </p:txBody>
      </p:sp>
      <p:sp>
        <p:nvSpPr>
          <p:cNvPr id="5" name="Arrow: Right 4">
            <a:extLst>
              <a:ext uri="{FF2B5EF4-FFF2-40B4-BE49-F238E27FC236}">
                <a16:creationId xmlns:a16="http://schemas.microsoft.com/office/drawing/2014/main" id="{75DA6BDF-7DDD-175F-1B53-683197CDE067}"/>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E40E6CB-533D-8799-8FF0-F3CBE23DB1ED}"/>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sp>
        <p:nvSpPr>
          <p:cNvPr id="7" name="Google Shape;1213;p190">
            <a:extLst>
              <a:ext uri="{FF2B5EF4-FFF2-40B4-BE49-F238E27FC236}">
                <a16:creationId xmlns:a16="http://schemas.microsoft.com/office/drawing/2014/main" id="{260A41E2-BA34-157C-2E12-5E7A13B52EDF}"/>
              </a:ext>
            </a:extLst>
          </p:cNvPr>
          <p:cNvSpPr txBox="1"/>
          <p:nvPr/>
        </p:nvSpPr>
        <p:spPr>
          <a:xfrm>
            <a:off x="6096000" y="6009528"/>
            <a:ext cx="5697231" cy="1027949"/>
          </a:xfrm>
          <a:prstGeom prst="rect">
            <a:avLst/>
          </a:prstGeom>
          <a:noFill/>
          <a:ln>
            <a:noFill/>
          </a:ln>
        </p:spPr>
        <p:txBody>
          <a:bodyPr spcFirstLastPara="1" wrap="square" lIns="76188" tIns="76188" rIns="76188" bIns="76188" anchor="t" anchorCtr="0">
            <a:spAutoFit/>
          </a:bodyPr>
          <a:lstStyle/>
          <a:p>
            <a:pPr>
              <a:lnSpc>
                <a:spcPct val="115000"/>
              </a:lnSpc>
              <a:spcBef>
                <a:spcPts val="1167"/>
              </a:spcBef>
              <a:spcAft>
                <a:spcPts val="1167"/>
              </a:spcAft>
            </a:pPr>
            <a:r>
              <a:rPr lang="en-US" sz="1600" b="1" dirty="0">
                <a:latin typeface="Times New Roman" panose="02020603050405020304" pitchFamily="18" charset="0"/>
                <a:cs typeface="Times New Roman" panose="02020603050405020304" pitchFamily="18" charset="0"/>
              </a:rPr>
              <a:t>Figure 4: Hip, Knee, and Ankle Abduction-Adduction Angles During Gait Cycle</a:t>
            </a:r>
            <a:endParaRPr sz="16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86F240B-16D5-6689-6C92-CE9B3E1E1265}"/>
              </a:ext>
            </a:extLst>
          </p:cNvPr>
          <p:cNvPicPr>
            <a:picLocks noChangeAspect="1"/>
          </p:cNvPicPr>
          <p:nvPr/>
        </p:nvPicPr>
        <p:blipFill>
          <a:blip r:embed="rId2"/>
          <a:stretch>
            <a:fillRect/>
          </a:stretch>
        </p:blipFill>
        <p:spPr>
          <a:xfrm>
            <a:off x="6106881" y="1985665"/>
            <a:ext cx="5328035" cy="4059456"/>
          </a:xfrm>
          <a:prstGeom prst="rect">
            <a:avLst/>
          </a:prstGeom>
        </p:spPr>
      </p:pic>
      <p:sp>
        <p:nvSpPr>
          <p:cNvPr id="9" name="Rectangle 8">
            <a:extLst>
              <a:ext uri="{FF2B5EF4-FFF2-40B4-BE49-F238E27FC236}">
                <a16:creationId xmlns:a16="http://schemas.microsoft.com/office/drawing/2014/main" id="{9E65932C-DA17-19D8-1D57-94306F2C91FE}"/>
              </a:ext>
            </a:extLst>
          </p:cNvPr>
          <p:cNvSpPr/>
          <p:nvPr/>
        </p:nvSpPr>
        <p:spPr>
          <a:xfrm>
            <a:off x="167951" y="2028180"/>
            <a:ext cx="5501518" cy="4247317"/>
          </a:xfrm>
          <a:prstGeom prst="rect">
            <a:avLst/>
          </a:prstGeom>
        </p:spPr>
        <p:txBody>
          <a:bodyPr wrap="square">
            <a:spAutoFit/>
          </a:bodyPr>
          <a:lstStyle/>
          <a:p>
            <a:pPr marL="342900" indent="-342900">
              <a:buFont typeface="Wingdings" panose="05000000000000000000" pitchFamily="2" charset="2"/>
              <a:buChar char="Ø"/>
            </a:pPr>
            <a:r>
              <a:rPr lang="en-US" dirty="0">
                <a:latin typeface="Times New Roman"/>
                <a:ea typeface="+mn-lt"/>
                <a:cs typeface="+mn-lt"/>
              </a:rPr>
              <a:t>The graph illustrates the abduction-adduction angles of the hip, knee, and ankle during the gait cycle. </a:t>
            </a:r>
            <a:r>
              <a:rPr lang="en-US" dirty="0">
                <a:solidFill>
                  <a:schemeClr val="accent2"/>
                </a:solidFill>
                <a:latin typeface="Times New Roman"/>
                <a:ea typeface="+mn-lt"/>
                <a:cs typeface="+mn-lt"/>
              </a:rPr>
              <a:t>The</a:t>
            </a:r>
            <a:r>
              <a:rPr lang="en-US" dirty="0">
                <a:solidFill>
                  <a:srgbClr val="FF0000"/>
                </a:solidFill>
                <a:latin typeface="Times New Roman"/>
                <a:ea typeface="+mn-lt"/>
                <a:cs typeface="+mn-lt"/>
              </a:rPr>
              <a:t> </a:t>
            </a:r>
            <a:r>
              <a:rPr lang="en-US" dirty="0">
                <a:solidFill>
                  <a:schemeClr val="accent2"/>
                </a:solidFill>
                <a:latin typeface="Times New Roman"/>
                <a:ea typeface="+mn-lt"/>
                <a:cs typeface="+mn-lt"/>
              </a:rPr>
              <a:t>hip angle shows a slight abduction peak around 20-30% of the cycle, followed by adduction peak of around 9</a:t>
            </a:r>
            <a:r>
              <a:rPr lang="en-US" dirty="0">
                <a:solidFill>
                  <a:schemeClr val="accent2"/>
                </a:solidFill>
              </a:rPr>
              <a:t> °</a:t>
            </a:r>
            <a:r>
              <a:rPr lang="en-US" dirty="0">
                <a:solidFill>
                  <a:schemeClr val="accent2"/>
                </a:solidFill>
                <a:latin typeface="Times New Roman"/>
                <a:ea typeface="+mn-lt"/>
                <a:cs typeface="+mn-lt"/>
              </a:rPr>
              <a:t> towards toe-off (TO), </a:t>
            </a:r>
            <a:r>
              <a:rPr lang="en-US" dirty="0">
                <a:latin typeface="Times New Roman"/>
                <a:ea typeface="+mn-lt"/>
                <a:cs typeface="+mn-lt"/>
              </a:rPr>
              <a:t>indicating lateral stability during stance. The knee angle exhibits minimal variation (within ±2°), suggesting stable lateral alignment throughout the cycle. The ankle angle displays a small adduction peak of -30</a:t>
            </a:r>
            <a:r>
              <a:rPr lang="en-US" dirty="0"/>
              <a:t> °</a:t>
            </a:r>
            <a:r>
              <a:rPr lang="en-US" dirty="0">
                <a:latin typeface="Times New Roman"/>
                <a:ea typeface="+mn-lt"/>
                <a:cs typeface="+mn-lt"/>
              </a:rPr>
              <a:t> near FA(around 70%), reflecting controlled lateral movement. These patterns indicate good lateral stability, consistent with normal gait mechanics, though the limited range of motion may suggest either high stability or potential data smoothing effects, warranting further investigation</a:t>
            </a:r>
          </a:p>
        </p:txBody>
      </p:sp>
    </p:spTree>
    <p:extLst>
      <p:ext uri="{BB962C8B-B14F-4D97-AF65-F5344CB8AC3E}">
        <p14:creationId xmlns:p14="http://schemas.microsoft.com/office/powerpoint/2010/main" val="2040162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EF8048-864D-947D-5E43-C7A9D918BC6A}"/>
              </a:ext>
            </a:extLst>
          </p:cNvPr>
          <p:cNvSpPr>
            <a:spLocks noGrp="1"/>
          </p:cNvSpPr>
          <p:nvPr>
            <p:ph type="title"/>
          </p:nvPr>
        </p:nvSpPr>
        <p:spPr>
          <a:xfrm>
            <a:off x="581025" y="1524000"/>
            <a:ext cx="10853891" cy="192088"/>
          </a:xfrm>
        </p:spPr>
        <p:txBody>
          <a:bodyPr>
            <a:normAutofit fontScale="90000"/>
          </a:bodyPr>
          <a:lstStyle/>
          <a:p>
            <a:r>
              <a:rPr lang="en-US" dirty="0"/>
              <a:t>Results and discussion</a:t>
            </a:r>
            <a:endParaRPr lang="en-GB" dirty="0"/>
          </a:p>
        </p:txBody>
      </p:sp>
      <p:sp>
        <p:nvSpPr>
          <p:cNvPr id="5" name="Arrow: Right 4">
            <a:extLst>
              <a:ext uri="{FF2B5EF4-FFF2-40B4-BE49-F238E27FC236}">
                <a16:creationId xmlns:a16="http://schemas.microsoft.com/office/drawing/2014/main" id="{18F4559D-DA5A-5E4C-983D-070E6697A33A}"/>
              </a:ext>
            </a:extLst>
          </p:cNvPr>
          <p:cNvSpPr/>
          <p:nvPr/>
        </p:nvSpPr>
        <p:spPr>
          <a:xfrm>
            <a:off x="4706547" y="1211908"/>
            <a:ext cx="4119716" cy="56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6DA7648-6E98-EE8C-FF2C-026652FB9A59}"/>
              </a:ext>
            </a:extLst>
          </p:cNvPr>
          <p:cNvSpPr txBox="1"/>
          <p:nvPr/>
        </p:nvSpPr>
        <p:spPr>
          <a:xfrm>
            <a:off x="8731045" y="1237297"/>
            <a:ext cx="2428568" cy="461665"/>
          </a:xfrm>
          <a:prstGeom prst="rect">
            <a:avLst/>
          </a:prstGeom>
          <a:noFill/>
        </p:spPr>
        <p:txBody>
          <a:bodyPr wrap="square" rtlCol="0">
            <a:spAutoFit/>
          </a:bodyPr>
          <a:lstStyle/>
          <a:p>
            <a:pPr algn="ctr"/>
            <a:r>
              <a:rPr lang="en-GB" sz="2400" dirty="0">
                <a:solidFill>
                  <a:schemeClr val="accent2"/>
                </a:solidFill>
              </a:rPr>
              <a:t>Vaughan protocol</a:t>
            </a:r>
          </a:p>
        </p:txBody>
      </p:sp>
      <p:pic>
        <p:nvPicPr>
          <p:cNvPr id="7" name="Picture 6">
            <a:extLst>
              <a:ext uri="{FF2B5EF4-FFF2-40B4-BE49-F238E27FC236}">
                <a16:creationId xmlns:a16="http://schemas.microsoft.com/office/drawing/2014/main" id="{3BC4AEC7-59C7-F524-8DB1-CADA4920EB0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308036" y="1827828"/>
            <a:ext cx="5739117" cy="4185738"/>
          </a:xfrm>
          <a:prstGeom prst="rect">
            <a:avLst/>
          </a:prstGeom>
        </p:spPr>
      </p:pic>
      <p:sp>
        <p:nvSpPr>
          <p:cNvPr id="8" name="Rectangle 7">
            <a:extLst>
              <a:ext uri="{FF2B5EF4-FFF2-40B4-BE49-F238E27FC236}">
                <a16:creationId xmlns:a16="http://schemas.microsoft.com/office/drawing/2014/main" id="{587202A8-F50F-D0B3-AA32-6E1C794FAB18}"/>
              </a:ext>
            </a:extLst>
          </p:cNvPr>
          <p:cNvSpPr/>
          <p:nvPr/>
        </p:nvSpPr>
        <p:spPr>
          <a:xfrm>
            <a:off x="372884" y="1771958"/>
            <a:ext cx="6158544" cy="4881786"/>
          </a:xfrm>
          <a:prstGeom prst="rect">
            <a:avLst/>
          </a:prstGeom>
        </p:spPr>
        <p:txBody>
          <a:bodyPr wrap="square">
            <a:spAutoFit/>
          </a:bodyPr>
          <a:lstStyle/>
          <a:p>
            <a:pPr>
              <a:lnSpc>
                <a:spcPct val="115000"/>
              </a:lnSpc>
              <a:spcBef>
                <a:spcPts val="1167"/>
              </a:spcBef>
              <a:spcAft>
                <a:spcPts val="1167"/>
              </a:spcAft>
            </a:pPr>
            <a:r>
              <a:rPr lang="en-US" sz="1700" dirty="0">
                <a:solidFill>
                  <a:schemeClr val="dk1"/>
                </a:solidFill>
                <a:latin typeface="Times New Roman" panose="02020603050405020304" pitchFamily="18" charset="0"/>
                <a:cs typeface="Times New Roman" panose="02020603050405020304" pitchFamily="18" charset="0"/>
              </a:rPr>
              <a:t>The graph illustrates the external-internal rotation angles of the hip, knee, and ankle during the gait cycle. </a:t>
            </a:r>
            <a:r>
              <a:rPr lang="en-US" sz="1700" dirty="0">
                <a:latin typeface="Times New Roman" panose="02020603050405020304" pitchFamily="18" charset="0"/>
                <a:cs typeface="Times New Roman" panose="02020603050405020304" pitchFamily="18" charset="0"/>
              </a:rPr>
              <a:t>The hip angle shows a slight external rotation peak of approximately -4° around 20-30% of the cycle, followed by an internal rotation, and a return to external rotation (-2° to 0°) by initial contact (IC), indicating controlled rotational stability. The knee angle starts near 0° at IC, exhibits a gradual increase to a peak internal rotation of about 20° around 60-70% during swing, followed by a rapid external rotation to -20° by 80-90%, and returns to near 0° by IC. The ankle angle shows a slight internal rotation of 25° during early stance (10-20%), a sharp external rotation peak of -30° near toe-off (TO, 50-60%), and a recovery to 20-25° internal rotation by late swing (80-90%), returning to near 0° by IC, suggesting dynamic foot rotation. These patterns align with normal gait mechanics, with the hip showing moderate rotation, the knee displaying a pronounced swing-phase range (±20°), and the ankle reflecting pronation-supination cycles. </a:t>
            </a:r>
            <a:endParaRPr lang="en-US" sz="1700" dirty="0">
              <a:solidFill>
                <a:schemeClr val="dk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ED14F7E-69B5-F874-C0B3-17661942F45E}"/>
              </a:ext>
            </a:extLst>
          </p:cNvPr>
          <p:cNvSpPr/>
          <p:nvPr/>
        </p:nvSpPr>
        <p:spPr>
          <a:xfrm>
            <a:off x="0" y="4512536"/>
            <a:ext cx="5883966" cy="369332"/>
          </a:xfrm>
          <a:prstGeom prst="rect">
            <a:avLst/>
          </a:prstGeom>
        </p:spPr>
        <p:txBody>
          <a:bodyPr wrap="square">
            <a:spAutoFit/>
          </a:bodyPr>
          <a:lstStyle/>
          <a:p>
            <a:r>
              <a:rPr lang="en-US" dirty="0"/>
              <a:t> </a:t>
            </a:r>
            <a:endParaRPr lang="en-US" dirty="0">
              <a:effectLst/>
            </a:endParaRPr>
          </a:p>
        </p:txBody>
      </p:sp>
      <p:sp>
        <p:nvSpPr>
          <p:cNvPr id="10" name="Google Shape;1228;p192">
            <a:extLst>
              <a:ext uri="{FF2B5EF4-FFF2-40B4-BE49-F238E27FC236}">
                <a16:creationId xmlns:a16="http://schemas.microsoft.com/office/drawing/2014/main" id="{8A347CC0-9566-78AC-E823-6867E08965DC}"/>
              </a:ext>
            </a:extLst>
          </p:cNvPr>
          <p:cNvSpPr txBox="1"/>
          <p:nvPr/>
        </p:nvSpPr>
        <p:spPr>
          <a:xfrm>
            <a:off x="6190445" y="5728204"/>
            <a:ext cx="5974297" cy="1027949"/>
          </a:xfrm>
          <a:prstGeom prst="rect">
            <a:avLst/>
          </a:prstGeom>
          <a:noFill/>
          <a:ln>
            <a:noFill/>
          </a:ln>
        </p:spPr>
        <p:txBody>
          <a:bodyPr spcFirstLastPara="1" wrap="square" lIns="76188" tIns="76188" rIns="76188" bIns="76188" anchor="t" anchorCtr="0">
            <a:spAutoFit/>
          </a:bodyPr>
          <a:lstStyle/>
          <a:p>
            <a:pPr algn="ctr">
              <a:lnSpc>
                <a:spcPct val="115000"/>
              </a:lnSpc>
              <a:spcBef>
                <a:spcPts val="1167"/>
              </a:spcBef>
              <a:spcAft>
                <a:spcPts val="1167"/>
              </a:spcAft>
            </a:pPr>
            <a:r>
              <a:rPr lang="en-US" sz="1600" b="1" dirty="0">
                <a:latin typeface="Times New Roman" panose="02020603050405020304" pitchFamily="18" charset="0"/>
                <a:cs typeface="Times New Roman" panose="02020603050405020304" pitchFamily="18" charset="0"/>
              </a:rPr>
              <a:t>Figure 5: Hip, Knee, and Ankle External-Internal Rotation Angles During Gait     Cycle</a:t>
            </a:r>
            <a:endParaRPr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2280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1CA7-9B57-ECB5-D754-E4872178D4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26BD15-04E9-A480-F853-80EA0DBD60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61291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6FE2-3A3B-EAEF-55AE-E6C939CB0F5F}"/>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BF0E8607-4AB5-6F0B-DDB4-C72F1E98CB24}"/>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DFC687F1-2B0D-FE45-7D2F-79BD12FDA6A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2668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3AC0F-5293-E6D3-3ED0-CC18C83C5F7E}"/>
              </a:ext>
            </a:extLst>
          </p:cNvPr>
          <p:cNvSpPr>
            <a:spLocks noGrp="1"/>
          </p:cNvSpPr>
          <p:nvPr>
            <p:ph type="title"/>
          </p:nvPr>
        </p:nvSpPr>
        <p:spPr>
          <a:xfrm>
            <a:off x="462116" y="1042218"/>
            <a:ext cx="11029616" cy="309943"/>
          </a:xfrm>
        </p:spPr>
        <p:txBody>
          <a:bodyPr>
            <a:normAutofit fontScale="90000"/>
          </a:bodyPr>
          <a:lstStyle/>
          <a:p>
            <a:r>
              <a:rPr lang="en-US" sz="2000"/>
              <a:t>Human Balance  and Posture Control Analysis - Introduction</a:t>
            </a:r>
            <a:endParaRPr lang="en-US" sz="2000" dirty="0"/>
          </a:p>
        </p:txBody>
      </p:sp>
      <p:sp>
        <p:nvSpPr>
          <p:cNvPr id="4" name="TextBox 3">
            <a:extLst>
              <a:ext uri="{FF2B5EF4-FFF2-40B4-BE49-F238E27FC236}">
                <a16:creationId xmlns:a16="http://schemas.microsoft.com/office/drawing/2014/main" id="{EDE50B00-78CB-57D0-13C4-8BDA40B0B5F7}"/>
              </a:ext>
            </a:extLst>
          </p:cNvPr>
          <p:cNvSpPr txBox="1"/>
          <p:nvPr/>
        </p:nvSpPr>
        <p:spPr>
          <a:xfrm>
            <a:off x="462116" y="1988549"/>
            <a:ext cx="6149699" cy="4167295"/>
          </a:xfrm>
          <a:prstGeom prst="rect">
            <a:avLst/>
          </a:prstGeom>
          <a:noFill/>
        </p:spPr>
        <p:txBody>
          <a:bodyPr wrap="square" rtlCol="0">
            <a:spAutoFit/>
          </a:bodyPr>
          <a:lstStyle/>
          <a:p>
            <a:pPr algn="just">
              <a:lnSpc>
                <a:spcPct val="90000"/>
              </a:lnSpc>
              <a:spcBef>
                <a:spcPct val="0"/>
              </a:spcBef>
              <a:spcAft>
                <a:spcPts val="600"/>
              </a:spcAft>
            </a:pPr>
            <a:r>
              <a:rPr lang="en-US">
                <a:latin typeface="Times New Roman" panose="02020603050405020304" pitchFamily="18" charset="0"/>
                <a:cs typeface="Times New Roman" panose="02020603050405020304" pitchFamily="18" charset="0"/>
              </a:rPr>
              <a:t>Maintaining balance requires coordination of inputs from multiple sensory systems including: ​</a:t>
            </a:r>
          </a:p>
          <a:p>
            <a:pPr indent="-228600" algn="just">
              <a:lnSpc>
                <a:spcPct val="90000"/>
              </a:lnSpc>
              <a:spcAft>
                <a:spcPts val="600"/>
              </a:spcAft>
              <a:buFont typeface="Arial" panose="020B0604020202020204" pitchFamily="34" charset="0"/>
              <a:buChar char="•"/>
            </a:pPr>
            <a:r>
              <a:rPr lang="en-US">
                <a:latin typeface="Times New Roman" panose="02020603050405020304" pitchFamily="18" charset="0"/>
                <a:ea typeface="+mn-lt"/>
                <a:cs typeface="Times New Roman" panose="02020603050405020304" pitchFamily="18" charset="0"/>
              </a:rPr>
              <a:t> </a:t>
            </a:r>
            <a:r>
              <a:rPr lang="en-US" b="1" i="1">
                <a:latin typeface="Times New Roman" panose="02020603050405020304" pitchFamily="18" charset="0"/>
                <a:ea typeface="+mn-lt"/>
                <a:cs typeface="Times New Roman" panose="02020603050405020304" pitchFamily="18" charset="0"/>
              </a:rPr>
              <a:t>Visual system: </a:t>
            </a:r>
            <a:r>
              <a:rPr lang="en-US">
                <a:latin typeface="Times New Roman" panose="02020603050405020304" pitchFamily="18" charset="0"/>
                <a:ea typeface="+mn-lt"/>
                <a:cs typeface="Times New Roman" panose="02020603050405020304" pitchFamily="18" charset="0"/>
              </a:rPr>
              <a:t>which</a:t>
            </a:r>
            <a:r>
              <a:rPr lang="en-US" b="1" i="1">
                <a:latin typeface="Times New Roman" panose="02020603050405020304" pitchFamily="18" charset="0"/>
                <a:ea typeface="+mn-lt"/>
                <a:cs typeface="Times New Roman" panose="02020603050405020304" pitchFamily="18" charset="0"/>
              </a:rPr>
              <a:t> </a:t>
            </a:r>
            <a:r>
              <a:rPr lang="en-US">
                <a:latin typeface="Times New Roman" panose="02020603050405020304" pitchFamily="18" charset="0"/>
                <a:ea typeface="+mn-lt"/>
                <a:cs typeface="Times New Roman" panose="02020603050405020304" pitchFamily="18" charset="0"/>
              </a:rPr>
              <a:t>detects and interprets information from visible light to build a representation of the surrounding environment where plan locomotion and avoid obstacles.</a:t>
            </a:r>
          </a:p>
          <a:p>
            <a:pPr indent="-228600" algn="just">
              <a:lnSpc>
                <a:spcPct val="90000"/>
              </a:lnSpc>
              <a:spcAft>
                <a:spcPts val="600"/>
              </a:spcAft>
              <a:buFont typeface="Arial" panose="020B0604020202020204" pitchFamily="34" charset="0"/>
              <a:buChar char="•"/>
            </a:pPr>
            <a:r>
              <a:rPr lang="en-US">
                <a:latin typeface="Times New Roman" panose="02020603050405020304" pitchFamily="18" charset="0"/>
                <a:ea typeface="+mn-lt"/>
                <a:cs typeface="Times New Roman" panose="02020603050405020304" pitchFamily="18" charset="0"/>
              </a:rPr>
              <a:t> </a:t>
            </a:r>
            <a:r>
              <a:rPr lang="en-US" b="1" i="1">
                <a:latin typeface="Times New Roman" panose="02020603050405020304" pitchFamily="18" charset="0"/>
                <a:ea typeface="+mn-lt"/>
                <a:cs typeface="Times New Roman" panose="02020603050405020304" pitchFamily="18" charset="0"/>
              </a:rPr>
              <a:t>Vestibular system </a:t>
            </a:r>
            <a:r>
              <a:rPr lang="it-IT" b="1">
                <a:latin typeface="Times New Roman" panose="02020603050405020304" pitchFamily="18" charset="0"/>
                <a:cs typeface="Times New Roman" panose="02020603050405020304" pitchFamily="18" charset="0"/>
              </a:rPr>
              <a:t>(inner ear)</a:t>
            </a:r>
            <a:r>
              <a:rPr lang="en-US" b="1" i="1">
                <a:latin typeface="Times New Roman" panose="02020603050405020304" pitchFamily="18" charset="0"/>
                <a:ea typeface="+mn-lt"/>
                <a:cs typeface="Times New Roman" panose="02020603050405020304" pitchFamily="18" charset="0"/>
              </a:rPr>
              <a:t>:</a:t>
            </a:r>
            <a:r>
              <a:rPr lang="en-US">
                <a:latin typeface="Times New Roman" panose="02020603050405020304" pitchFamily="18" charset="0"/>
                <a:ea typeface="+mn-lt"/>
                <a:cs typeface="Times New Roman" panose="02020603050405020304" pitchFamily="18" charset="0"/>
              </a:rPr>
              <a:t> which provides the leading contribution to the sense of balance, spatial orientation and coordination, mainly because it senses linear and angular accelerations.</a:t>
            </a:r>
            <a:endParaRPr lang="en-US">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b="1" i="1">
                <a:latin typeface="Times New Roman" panose="02020603050405020304" pitchFamily="18" charset="0"/>
                <a:ea typeface="+mn-lt"/>
                <a:cs typeface="Times New Roman" panose="02020603050405020304" pitchFamily="18" charset="0"/>
              </a:rPr>
              <a:t>Somatosensory system:</a:t>
            </a:r>
            <a:r>
              <a:rPr lang="en-US">
                <a:latin typeface="Times New Roman" panose="02020603050405020304" pitchFamily="18" charset="0"/>
                <a:ea typeface="+mn-lt"/>
                <a:cs typeface="Times New Roman" panose="02020603050405020304" pitchFamily="18" charset="0"/>
              </a:rPr>
              <a:t> that collects information from skin, joints and the rest of the body, as it senses position and velocity of all body segments, their contact with external environment and the orientation of gravity.​</a:t>
            </a:r>
            <a:endParaRPr lang="en-US">
              <a:latin typeface="Times New Roman" panose="02020603050405020304" pitchFamily="18" charset="0"/>
              <a:cs typeface="Times New Roman" panose="02020603050405020304" pitchFamily="18" charset="0"/>
            </a:endParaRPr>
          </a:p>
          <a:p>
            <a:endParaRPr lang="en-US" dirty="0"/>
          </a:p>
        </p:txBody>
      </p:sp>
      <p:pic>
        <p:nvPicPr>
          <p:cNvPr id="1026" name="Picture 2" descr="How our Balance System Works - Sunshine Coast NeuroRehab">
            <a:extLst>
              <a:ext uri="{FF2B5EF4-FFF2-40B4-BE49-F238E27FC236}">
                <a16:creationId xmlns:a16="http://schemas.microsoft.com/office/drawing/2014/main" id="{3DB94035-B189-93F1-DCCA-DACEBAC22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2637" y="1956619"/>
            <a:ext cx="4947247" cy="395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442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597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A849-1ADA-C5A8-DAB2-E2AAECD544F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8C77332-CCC9-369D-9E5E-3888362839D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33201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943F-BAE8-D836-5E36-1E11FF1C94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BD3262-C1A2-9D53-7C71-28047D9E0D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997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7D86-2BF0-E32A-0F87-42914317938E}"/>
              </a:ext>
            </a:extLst>
          </p:cNvPr>
          <p:cNvSpPr>
            <a:spLocks noGrp="1"/>
          </p:cNvSpPr>
          <p:nvPr>
            <p:ph type="title"/>
          </p:nvPr>
        </p:nvSpPr>
        <p:spPr>
          <a:xfrm>
            <a:off x="581192" y="999201"/>
            <a:ext cx="11029616" cy="457426"/>
          </a:xfrm>
        </p:spPr>
        <p:txBody>
          <a:bodyPr>
            <a:normAutofit/>
          </a:bodyPr>
          <a:lstStyle/>
          <a:p>
            <a:r>
              <a:rPr lang="en-GB" sz="2400" b="1">
                <a:latin typeface="Times New Roman" panose="02020603050405020304" pitchFamily="18" charset="0"/>
                <a:cs typeface="Times New Roman" panose="02020603050405020304" pitchFamily="18" charset="0"/>
              </a:rPr>
              <a:t>COP &amp; COM </a:t>
            </a:r>
            <a:endParaRPr lang="en-US" sz="2400" dirty="0"/>
          </a:p>
        </p:txBody>
      </p:sp>
      <p:pic>
        <p:nvPicPr>
          <p:cNvPr id="5" name="Picture 4">
            <a:extLst>
              <a:ext uri="{FF2B5EF4-FFF2-40B4-BE49-F238E27FC236}">
                <a16:creationId xmlns:a16="http://schemas.microsoft.com/office/drawing/2014/main" id="{A0FC0C7F-A802-FFB5-DA1E-6AB21DE70293}"/>
              </a:ext>
            </a:extLst>
          </p:cNvPr>
          <p:cNvPicPr>
            <a:picLocks noChangeAspect="1"/>
          </p:cNvPicPr>
          <p:nvPr/>
        </p:nvPicPr>
        <p:blipFill>
          <a:blip r:embed="rId2"/>
          <a:stretch>
            <a:fillRect/>
          </a:stretch>
        </p:blipFill>
        <p:spPr>
          <a:xfrm>
            <a:off x="7681347" y="2055125"/>
            <a:ext cx="4004887" cy="4144709"/>
          </a:xfrm>
          <a:prstGeom prst="rect">
            <a:avLst/>
          </a:prstGeom>
        </p:spPr>
      </p:pic>
      <p:sp>
        <p:nvSpPr>
          <p:cNvPr id="6" name="TextBox 5">
            <a:extLst>
              <a:ext uri="{FF2B5EF4-FFF2-40B4-BE49-F238E27FC236}">
                <a16:creationId xmlns:a16="http://schemas.microsoft.com/office/drawing/2014/main" id="{5F9ABFDB-6DAA-A399-647B-7D23B4A4EC23}"/>
              </a:ext>
            </a:extLst>
          </p:cNvPr>
          <p:cNvSpPr txBox="1"/>
          <p:nvPr/>
        </p:nvSpPr>
        <p:spPr>
          <a:xfrm>
            <a:off x="482321" y="2055125"/>
            <a:ext cx="7104184" cy="4493538"/>
          </a:xfrm>
          <a:prstGeom prst="rect">
            <a:avLst/>
          </a:prstGeom>
          <a:noFill/>
        </p:spPr>
        <p:txBody>
          <a:bodyPr wrap="square" rtlCol="0">
            <a:spAutoFit/>
          </a:bodyPr>
          <a:lstStyle/>
          <a:p>
            <a:pPr lvl="0" indent="-228600" algn="just">
              <a:lnSpc>
                <a:spcPct val="90000"/>
              </a:lnSpc>
              <a:spcAft>
                <a:spcPts val="600"/>
              </a:spcAft>
              <a:buFont typeface="Arial" panose="020B0604020202020204" pitchFamily="34" charset="0"/>
              <a:buChar char="•"/>
            </a:pPr>
            <a:r>
              <a:rPr lang="en-US" dirty="0"/>
              <a:t>The main two elements that explain human balance and posture control during standing </a:t>
            </a:r>
            <a:r>
              <a:rPr lang="en-GB" dirty="0">
                <a:solidFill>
                  <a:srgbClr val="000000"/>
                </a:solidFill>
                <a:latin typeface="Times New Roman" panose="02020603050405020304" pitchFamily="18" charset="0"/>
                <a:cs typeface="Times New Roman" panose="02020603050405020304" pitchFamily="18" charset="0"/>
              </a:rPr>
              <a:t>and walking </a:t>
            </a:r>
            <a:r>
              <a:rPr lang="en-US" dirty="0"/>
              <a:t>are: the </a:t>
            </a:r>
            <a:r>
              <a:rPr lang="en-US" b="1" dirty="0"/>
              <a:t>Center of Mass </a:t>
            </a:r>
            <a:r>
              <a:rPr lang="en-US" dirty="0"/>
              <a:t>(</a:t>
            </a:r>
            <a:r>
              <a:rPr lang="en-US" b="1" dirty="0"/>
              <a:t>COM</a:t>
            </a:r>
            <a:r>
              <a:rPr lang="en-US" dirty="0"/>
              <a:t>) and the </a:t>
            </a:r>
            <a:r>
              <a:rPr lang="en-US" b="1" dirty="0"/>
              <a:t>Center of Pressure </a:t>
            </a:r>
            <a:r>
              <a:rPr lang="en-US" dirty="0"/>
              <a:t>(</a:t>
            </a:r>
            <a:r>
              <a:rPr lang="en-US" b="1" dirty="0"/>
              <a:t>COP</a:t>
            </a:r>
            <a:r>
              <a:rPr lang="en-US" dirty="0"/>
              <a:t>). ​</a:t>
            </a:r>
            <a:endParaRPr lang="en-US" dirty="0">
              <a:cs typeface="Calibri"/>
            </a:endParaRPr>
          </a:p>
          <a:p>
            <a:pPr indent="-228600" algn="just">
              <a:lnSpc>
                <a:spcPct val="90000"/>
              </a:lnSpc>
              <a:spcAft>
                <a:spcPts val="600"/>
              </a:spcAft>
              <a:buFont typeface="Arial" panose="020B0604020202020204" pitchFamily="34" charset="0"/>
              <a:buChar char="•"/>
            </a:pPr>
            <a:endParaRPr lang="en-US" dirty="0">
              <a:cs typeface="Calibri"/>
            </a:endParaRPr>
          </a:p>
          <a:p>
            <a:pPr lvl="0" indent="-228600" algn="just">
              <a:lnSpc>
                <a:spcPct val="90000"/>
              </a:lnSpc>
              <a:spcAft>
                <a:spcPts val="600"/>
              </a:spcAft>
              <a:buFont typeface="Arial" panose="020B0604020202020204" pitchFamily="34" charset="0"/>
              <a:buChar char="•"/>
            </a:pPr>
            <a:r>
              <a:rPr lang="en-US" dirty="0"/>
              <a:t>According to </a:t>
            </a:r>
            <a:r>
              <a:rPr lang="en-US" i="1" dirty="0"/>
              <a:t>D. A. Winter </a:t>
            </a:r>
            <a:r>
              <a:rPr lang="en-US" dirty="0"/>
              <a:t>(1995), COM is a point equivalent of the total body mass in the global reference system and is the weighted average of the </a:t>
            </a:r>
            <a:r>
              <a:rPr lang="en-US" b="1" dirty="0"/>
              <a:t>COM</a:t>
            </a:r>
            <a:r>
              <a:rPr lang="en-US" dirty="0"/>
              <a:t> of each body segment in 3D space. It is a passive variable controlled by the balance control system and the vertical projection of the </a:t>
            </a:r>
            <a:r>
              <a:rPr lang="en-US" b="1" dirty="0"/>
              <a:t>COM </a:t>
            </a:r>
            <a:r>
              <a:rPr lang="en-US" dirty="0"/>
              <a:t>onto the ground is often called the </a:t>
            </a:r>
            <a:r>
              <a:rPr lang="en-US" b="1" dirty="0"/>
              <a:t>Center of Gravity </a:t>
            </a:r>
            <a:r>
              <a:rPr lang="en-US" dirty="0"/>
              <a:t>(</a:t>
            </a:r>
            <a:r>
              <a:rPr lang="en-US" b="1" dirty="0"/>
              <a:t>COG</a:t>
            </a:r>
            <a:r>
              <a:rPr lang="en-US" dirty="0"/>
              <a:t>). ​</a:t>
            </a:r>
            <a:endParaRPr lang="en-US" dirty="0">
              <a:cs typeface="Calibri"/>
            </a:endParaRPr>
          </a:p>
          <a:p>
            <a:pPr indent="-228600" algn="just">
              <a:lnSpc>
                <a:spcPct val="90000"/>
              </a:lnSpc>
              <a:spcAft>
                <a:spcPts val="600"/>
              </a:spcAft>
              <a:buFont typeface="Arial" panose="020B0604020202020204" pitchFamily="34" charset="0"/>
              <a:buChar char="•"/>
            </a:pPr>
            <a:endParaRPr lang="en-US" dirty="0">
              <a:cs typeface="Calibri"/>
            </a:endParaRPr>
          </a:p>
          <a:p>
            <a:pPr lvl="0" indent="-228600" algn="just">
              <a:lnSpc>
                <a:spcPct val="90000"/>
              </a:lnSpc>
              <a:spcAft>
                <a:spcPts val="600"/>
              </a:spcAft>
              <a:buFont typeface="Arial" panose="020B0604020202020204" pitchFamily="34" charset="0"/>
              <a:buChar char="•"/>
            </a:pPr>
            <a:r>
              <a:rPr lang="en-US" b="1" dirty="0"/>
              <a:t>COP</a:t>
            </a:r>
            <a:r>
              <a:rPr lang="en-US" dirty="0"/>
              <a:t> is the point location of the vertical ground direction force vector on the surface of a force platform, and it represents a weighted average of all the pressures over the surface of the area in contact with the ground.</a:t>
            </a:r>
            <a:endParaRPr lang="en-US" dirty="0">
              <a:cs typeface="Calibri"/>
            </a:endParaRPr>
          </a:p>
          <a:p>
            <a:endParaRPr lang="en-US" dirty="0"/>
          </a:p>
        </p:txBody>
      </p:sp>
    </p:spTree>
    <p:extLst>
      <p:ext uri="{BB962C8B-B14F-4D97-AF65-F5344CB8AC3E}">
        <p14:creationId xmlns:p14="http://schemas.microsoft.com/office/powerpoint/2010/main" val="19406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B6DD-17C5-5168-D723-B469C3BFC37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53E708E-4C27-563D-0936-D96E8FF4ACFB}"/>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6171080E-63CE-D5F4-A3CC-524CB85783E8}"/>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111193C-41BA-7DE6-D693-0D0B09503526}"/>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E072282F-E2E8-9263-D405-C023D1C82D27}"/>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944844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EDD49-2BBF-AD0A-AA1F-13C79357B713}"/>
              </a:ext>
            </a:extLst>
          </p:cNvPr>
          <p:cNvSpPr txBox="1"/>
          <p:nvPr/>
        </p:nvSpPr>
        <p:spPr>
          <a:xfrm>
            <a:off x="452176" y="512466"/>
            <a:ext cx="11294347" cy="369332"/>
          </a:xfrm>
          <a:prstGeom prst="rect">
            <a:avLst/>
          </a:prstGeom>
          <a:noFill/>
        </p:spPr>
        <p:txBody>
          <a:bodyPr wrap="square" rtlCol="0">
            <a:spAutoFit/>
          </a:bodyPr>
          <a:lstStyle/>
          <a:p>
            <a:r>
              <a:rPr lang="en-GB" dirty="0"/>
              <a:t>Results - </a:t>
            </a:r>
            <a:r>
              <a:rPr lang="en-US" dirty="0"/>
              <a:t>Time-Domain "Distance" Measures</a:t>
            </a:r>
            <a:r>
              <a:rPr lang="en-GB" dirty="0"/>
              <a:t>: </a:t>
            </a:r>
            <a:endParaRPr lang="en-US" dirty="0"/>
          </a:p>
        </p:txBody>
      </p:sp>
      <p:graphicFrame>
        <p:nvGraphicFramePr>
          <p:cNvPr id="4" name="Table 3">
            <a:extLst>
              <a:ext uri="{FF2B5EF4-FFF2-40B4-BE49-F238E27FC236}">
                <a16:creationId xmlns:a16="http://schemas.microsoft.com/office/drawing/2014/main" id="{3C77311E-3B62-0984-85A8-1895FA1C3027}"/>
              </a:ext>
            </a:extLst>
          </p:cNvPr>
          <p:cNvGraphicFramePr>
            <a:graphicFrameLocks noGrp="1"/>
          </p:cNvGraphicFramePr>
          <p:nvPr>
            <p:extLst>
              <p:ext uri="{D42A27DB-BD31-4B8C-83A1-F6EECF244321}">
                <p14:modId xmlns:p14="http://schemas.microsoft.com/office/powerpoint/2010/main" val="2367712509"/>
              </p:ext>
            </p:extLst>
          </p:nvPr>
        </p:nvGraphicFramePr>
        <p:xfrm>
          <a:off x="445477" y="881798"/>
          <a:ext cx="11294345" cy="6100528"/>
        </p:xfrm>
        <a:graphic>
          <a:graphicData uri="http://schemas.openxmlformats.org/drawingml/2006/table">
            <a:tbl>
              <a:tblPr firstRow="1" bandRow="1">
                <a:tableStyleId>{5C22544A-7EE6-4342-B048-85BDC9FD1C3A}</a:tableStyleId>
              </a:tblPr>
              <a:tblGrid>
                <a:gridCol w="2605656">
                  <a:extLst>
                    <a:ext uri="{9D8B030D-6E8A-4147-A177-3AD203B41FA5}">
                      <a16:colId xmlns:a16="http://schemas.microsoft.com/office/drawing/2014/main" val="3918903417"/>
                    </a:ext>
                  </a:extLst>
                </a:gridCol>
                <a:gridCol w="1278194">
                  <a:extLst>
                    <a:ext uri="{9D8B030D-6E8A-4147-A177-3AD203B41FA5}">
                      <a16:colId xmlns:a16="http://schemas.microsoft.com/office/drawing/2014/main" val="2804167455"/>
                    </a:ext>
                  </a:extLst>
                </a:gridCol>
                <a:gridCol w="1268359">
                  <a:extLst>
                    <a:ext uri="{9D8B030D-6E8A-4147-A177-3AD203B41FA5}">
                      <a16:colId xmlns:a16="http://schemas.microsoft.com/office/drawing/2014/main" val="574544070"/>
                    </a:ext>
                  </a:extLst>
                </a:gridCol>
                <a:gridCol w="1278194">
                  <a:extLst>
                    <a:ext uri="{9D8B030D-6E8A-4147-A177-3AD203B41FA5}">
                      <a16:colId xmlns:a16="http://schemas.microsoft.com/office/drawing/2014/main" val="3536285944"/>
                    </a:ext>
                  </a:extLst>
                </a:gridCol>
                <a:gridCol w="4863942">
                  <a:extLst>
                    <a:ext uri="{9D8B030D-6E8A-4147-A177-3AD203B41FA5}">
                      <a16:colId xmlns:a16="http://schemas.microsoft.com/office/drawing/2014/main" val="3907018587"/>
                    </a:ext>
                  </a:extLst>
                </a:gridCol>
              </a:tblGrid>
              <a:tr h="344312">
                <a:tc>
                  <a:txBody>
                    <a:bodyPr/>
                    <a:lstStyle/>
                    <a:p>
                      <a:r>
                        <a:rPr lang="it-IT" sz="1800" dirty="0">
                          <a:solidFill>
                            <a:schemeClr val="bg1"/>
                          </a:solidFill>
                          <a:effectLst/>
                        </a:rPr>
                        <a:t>Measures</a:t>
                      </a:r>
                      <a:endParaRPr lang="en-US" dirty="0">
                        <a:solidFill>
                          <a:schemeClr val="bg1"/>
                        </a:solidFill>
                      </a:endParaRPr>
                    </a:p>
                  </a:txBody>
                  <a:tcPr/>
                </a:tc>
                <a:tc>
                  <a:txBody>
                    <a:bodyPr/>
                    <a:lstStyle/>
                    <a:p>
                      <a:r>
                        <a:rPr lang="en-GB" sz="1400" dirty="0"/>
                        <a:t>Eyes opened</a:t>
                      </a:r>
                      <a:endParaRPr lang="en-US" sz="1400" dirty="0"/>
                    </a:p>
                  </a:txBody>
                  <a:tcPr/>
                </a:tc>
                <a:tc>
                  <a:txBody>
                    <a:bodyPr/>
                    <a:lstStyle/>
                    <a:p>
                      <a:r>
                        <a:rPr lang="en-GB" sz="1400" dirty="0"/>
                        <a:t>Eyes closed</a:t>
                      </a:r>
                      <a:endParaRPr lang="en-US" sz="1400" dirty="0"/>
                    </a:p>
                  </a:txBody>
                  <a:tcPr/>
                </a:tc>
                <a:tc>
                  <a:txBody>
                    <a:bodyPr/>
                    <a:lstStyle/>
                    <a:p>
                      <a:r>
                        <a:rPr lang="en-GB" sz="1100" dirty="0"/>
                        <a:t>Romberg Ratio</a:t>
                      </a:r>
                      <a:endParaRPr lang="en-US" sz="1100" dirty="0"/>
                    </a:p>
                  </a:txBody>
                  <a:tcPr/>
                </a:tc>
                <a:tc>
                  <a:txBody>
                    <a:bodyPr/>
                    <a:lstStyle/>
                    <a:p>
                      <a:r>
                        <a:rPr lang="en-GB" dirty="0"/>
                        <a:t>Interpretation</a:t>
                      </a:r>
                      <a:endParaRPr lang="en-US" dirty="0"/>
                    </a:p>
                  </a:txBody>
                  <a:tcPr/>
                </a:tc>
                <a:extLst>
                  <a:ext uri="{0D108BD9-81ED-4DB2-BD59-A6C34878D82A}">
                    <a16:rowId xmlns:a16="http://schemas.microsoft.com/office/drawing/2014/main" val="4291704094"/>
                  </a:ext>
                </a:extLst>
              </a:tr>
              <a:tr h="344312">
                <a:tc>
                  <a:txBody>
                    <a:bodyPr/>
                    <a:lstStyle/>
                    <a:p>
                      <a:r>
                        <a:rPr lang="en-GB" sz="1200" b="1" dirty="0"/>
                        <a:t>Mean radial Distance ( MDIST)</a:t>
                      </a:r>
                      <a:endParaRPr lang="en-US" sz="1200" b="1" dirty="0"/>
                    </a:p>
                  </a:txBody>
                  <a:tcPr/>
                </a:tc>
                <a:tc>
                  <a:txBody>
                    <a:bodyPr/>
                    <a:lstStyle/>
                    <a:p>
                      <a:r>
                        <a:rPr lang="en-GB" sz="1200" b="1" dirty="0"/>
                        <a:t>1.556389</a:t>
                      </a:r>
                      <a:endParaRPr lang="en-US" sz="1200" b="1" dirty="0"/>
                    </a:p>
                  </a:txBody>
                  <a:tcPr/>
                </a:tc>
                <a:tc>
                  <a:txBody>
                    <a:bodyPr/>
                    <a:lstStyle/>
                    <a:p>
                      <a:r>
                        <a:rPr lang="en-GB" sz="1200" b="1" dirty="0"/>
                        <a:t>1.909782</a:t>
                      </a:r>
                      <a:endParaRPr lang="en-US" sz="1200" b="1" dirty="0"/>
                    </a:p>
                  </a:txBody>
                  <a:tcPr/>
                </a:tc>
                <a:tc>
                  <a:txBody>
                    <a:bodyPr/>
                    <a:lstStyle/>
                    <a:p>
                      <a:r>
                        <a:rPr lang="en-GB" sz="1200" b="1" dirty="0"/>
                        <a:t>1.22706</a:t>
                      </a:r>
                      <a:endParaRPr lang="en-US" sz="1200" b="1" dirty="0"/>
                    </a:p>
                  </a:txBody>
                  <a:tcPr/>
                </a:tc>
                <a:tc>
                  <a:txBody>
                    <a:bodyPr/>
                    <a:lstStyle/>
                    <a:p>
                      <a:r>
                        <a:rPr lang="en-US" sz="1200" b="1" dirty="0"/>
                        <a:t>Sway increased with eyes closed, showing reduced postural stability.</a:t>
                      </a:r>
                    </a:p>
                  </a:txBody>
                  <a:tcPr/>
                </a:tc>
                <a:extLst>
                  <a:ext uri="{0D108BD9-81ED-4DB2-BD59-A6C34878D82A}">
                    <a16:rowId xmlns:a16="http://schemas.microsoft.com/office/drawing/2014/main" val="2992311687"/>
                  </a:ext>
                </a:extLst>
              </a:tr>
              <a:tr h="344312">
                <a:tc>
                  <a:txBody>
                    <a:bodyPr/>
                    <a:lstStyle/>
                    <a:p>
                      <a:r>
                        <a:rPr lang="en-GB" sz="1200" b="1" dirty="0"/>
                        <a:t>Mean AP Distance(MDIST-AP)</a:t>
                      </a:r>
                      <a:endParaRPr lang="en-US" sz="1200" b="1" dirty="0"/>
                    </a:p>
                  </a:txBody>
                  <a:tcPr/>
                </a:tc>
                <a:tc>
                  <a:txBody>
                    <a:bodyPr/>
                    <a:lstStyle/>
                    <a:p>
                      <a:r>
                        <a:rPr lang="en-GB" sz="1200" b="1" dirty="0"/>
                        <a:t>1.228287</a:t>
                      </a:r>
                      <a:endParaRPr lang="en-US" sz="1200" b="1" dirty="0"/>
                    </a:p>
                  </a:txBody>
                  <a:tcPr/>
                </a:tc>
                <a:tc>
                  <a:txBody>
                    <a:bodyPr/>
                    <a:lstStyle/>
                    <a:p>
                      <a:r>
                        <a:rPr lang="en-GB" sz="1200" b="1" dirty="0"/>
                        <a:t>1.652699</a:t>
                      </a:r>
                      <a:endParaRPr lang="en-US" sz="1200" b="1" dirty="0"/>
                    </a:p>
                  </a:txBody>
                  <a:tcPr/>
                </a:tc>
                <a:tc>
                  <a:txBody>
                    <a:bodyPr/>
                    <a:lstStyle/>
                    <a:p>
                      <a:r>
                        <a:rPr lang="en-GB" sz="1200" b="1" dirty="0"/>
                        <a:t>1.345531</a:t>
                      </a:r>
                      <a:endParaRPr lang="en-US" sz="1200" b="1" dirty="0"/>
                    </a:p>
                  </a:txBody>
                  <a:tcPr/>
                </a:tc>
                <a:tc>
                  <a:txBody>
                    <a:bodyPr/>
                    <a:lstStyle/>
                    <a:p>
                      <a:r>
                        <a:rPr lang="en-US" sz="1200" b="1" dirty="0"/>
                        <a:t>Greater forward-backward sway in the absence of visual cues</a:t>
                      </a:r>
                    </a:p>
                  </a:txBody>
                  <a:tcPr/>
                </a:tc>
                <a:extLst>
                  <a:ext uri="{0D108BD9-81ED-4DB2-BD59-A6C34878D82A}">
                    <a16:rowId xmlns:a16="http://schemas.microsoft.com/office/drawing/2014/main" val="1516891822"/>
                  </a:ext>
                </a:extLst>
              </a:tr>
              <a:tr h="344312">
                <a:tc>
                  <a:txBody>
                    <a:bodyPr/>
                    <a:lstStyle/>
                    <a:p>
                      <a:r>
                        <a:rPr lang="en-GB" sz="1200" b="1" dirty="0"/>
                        <a:t>Mean ML Distance(MDIST-ML)</a:t>
                      </a:r>
                      <a:endParaRPr lang="en-US" sz="1200" b="1" dirty="0"/>
                    </a:p>
                  </a:txBody>
                  <a:tcPr/>
                </a:tc>
                <a:tc>
                  <a:txBody>
                    <a:bodyPr/>
                    <a:lstStyle/>
                    <a:p>
                      <a:r>
                        <a:rPr lang="en-GB" sz="1200" b="1" dirty="0"/>
                        <a:t>0.664668</a:t>
                      </a:r>
                      <a:endParaRPr lang="en-US" sz="1200" b="1" dirty="0"/>
                    </a:p>
                  </a:txBody>
                  <a:tcPr/>
                </a:tc>
                <a:tc>
                  <a:txBody>
                    <a:bodyPr/>
                    <a:lstStyle/>
                    <a:p>
                      <a:r>
                        <a:rPr lang="en-GB" sz="1200" b="1" dirty="0"/>
                        <a:t>0.735108</a:t>
                      </a:r>
                      <a:endParaRPr lang="en-US" sz="1200" b="1" dirty="0"/>
                    </a:p>
                  </a:txBody>
                  <a:tcPr/>
                </a:tc>
                <a:tc>
                  <a:txBody>
                    <a:bodyPr/>
                    <a:lstStyle/>
                    <a:p>
                      <a:r>
                        <a:rPr lang="en-GB" sz="1200" b="1" dirty="0"/>
                        <a:t>1.105977</a:t>
                      </a:r>
                      <a:endParaRPr lang="en-US" sz="1200" b="1" dirty="0"/>
                    </a:p>
                  </a:txBody>
                  <a:tcPr/>
                </a:tc>
                <a:tc>
                  <a:txBody>
                    <a:bodyPr/>
                    <a:lstStyle/>
                    <a:p>
                      <a:r>
                        <a:rPr lang="en-US" sz="1200" b="1" dirty="0"/>
                        <a:t>Slight increase in lateral sway, but less than AP.</a:t>
                      </a:r>
                    </a:p>
                  </a:txBody>
                  <a:tcPr/>
                </a:tc>
                <a:extLst>
                  <a:ext uri="{0D108BD9-81ED-4DB2-BD59-A6C34878D82A}">
                    <a16:rowId xmlns:a16="http://schemas.microsoft.com/office/drawing/2014/main" val="688701061"/>
                  </a:ext>
                </a:extLst>
              </a:tr>
              <a:tr h="344312">
                <a:tc>
                  <a:txBody>
                    <a:bodyPr/>
                    <a:lstStyle/>
                    <a:p>
                      <a:r>
                        <a:rPr lang="en-GB" sz="1200" b="1" dirty="0"/>
                        <a:t>RMS Radial Distance(RDIST)</a:t>
                      </a:r>
                      <a:endParaRPr lang="en-US" sz="1200" b="1" dirty="0"/>
                    </a:p>
                  </a:txBody>
                  <a:tcPr/>
                </a:tc>
                <a:tc>
                  <a:txBody>
                    <a:bodyPr/>
                    <a:lstStyle/>
                    <a:p>
                      <a:r>
                        <a:rPr lang="en-GB" sz="1200" b="1" dirty="0"/>
                        <a:t>1.791629</a:t>
                      </a:r>
                      <a:endParaRPr lang="en-US" sz="1200" b="1" dirty="0"/>
                    </a:p>
                  </a:txBody>
                  <a:tcPr/>
                </a:tc>
                <a:tc>
                  <a:txBody>
                    <a:bodyPr/>
                    <a:lstStyle/>
                    <a:p>
                      <a:r>
                        <a:rPr lang="en-GB" sz="1200" b="1" dirty="0"/>
                        <a:t>2.369409</a:t>
                      </a:r>
                      <a:endParaRPr lang="en-US" sz="1200" b="1" dirty="0"/>
                    </a:p>
                  </a:txBody>
                  <a:tcPr/>
                </a:tc>
                <a:tc>
                  <a:txBody>
                    <a:bodyPr/>
                    <a:lstStyle/>
                    <a:p>
                      <a:r>
                        <a:rPr lang="en-GB" sz="1200" b="1" dirty="0"/>
                        <a:t>1.322489</a:t>
                      </a:r>
                      <a:endParaRPr lang="en-US" sz="1200" b="1" dirty="0"/>
                    </a:p>
                  </a:txBody>
                  <a:tcPr/>
                </a:tc>
                <a:tc>
                  <a:txBody>
                    <a:bodyPr/>
                    <a:lstStyle/>
                    <a:p>
                      <a:r>
                        <a:rPr lang="en-US" sz="1200" b="1" dirty="0"/>
                        <a:t>Variability in sway amplitude increased without vision.</a:t>
                      </a:r>
                    </a:p>
                  </a:txBody>
                  <a:tcPr/>
                </a:tc>
                <a:extLst>
                  <a:ext uri="{0D108BD9-81ED-4DB2-BD59-A6C34878D82A}">
                    <a16:rowId xmlns:a16="http://schemas.microsoft.com/office/drawing/2014/main" val="401061128"/>
                  </a:ext>
                </a:extLst>
              </a:tr>
              <a:tr h="344312">
                <a:tc>
                  <a:txBody>
                    <a:bodyPr/>
                    <a:lstStyle/>
                    <a:p>
                      <a:r>
                        <a:rPr lang="en-GB" sz="1200" b="1" dirty="0"/>
                        <a:t>RMS AP Distance(RDIST-AP)</a:t>
                      </a:r>
                      <a:endParaRPr lang="en-US" sz="1200" b="1" dirty="0"/>
                    </a:p>
                  </a:txBody>
                  <a:tcPr/>
                </a:tc>
                <a:tc>
                  <a:txBody>
                    <a:bodyPr/>
                    <a:lstStyle/>
                    <a:p>
                      <a:r>
                        <a:rPr lang="en-GB" sz="1200" b="1" dirty="0"/>
                        <a:t>1.573444</a:t>
                      </a:r>
                      <a:endParaRPr lang="en-US" sz="1200" b="1" dirty="0"/>
                    </a:p>
                  </a:txBody>
                  <a:tcPr/>
                </a:tc>
                <a:tc>
                  <a:txBody>
                    <a:bodyPr/>
                    <a:lstStyle/>
                    <a:p>
                      <a:r>
                        <a:rPr lang="en-GB" sz="1200" b="1" dirty="0"/>
                        <a:t>2.190918</a:t>
                      </a:r>
                      <a:endParaRPr lang="en-US" sz="1200" b="1" dirty="0"/>
                    </a:p>
                  </a:txBody>
                  <a:tcPr/>
                </a:tc>
                <a:tc>
                  <a:txBody>
                    <a:bodyPr/>
                    <a:lstStyle/>
                    <a:p>
                      <a:r>
                        <a:rPr lang="en-GB" sz="1200" b="1" dirty="0"/>
                        <a:t>1.392434</a:t>
                      </a:r>
                      <a:endParaRPr lang="en-US" sz="1200" b="1" dirty="0"/>
                    </a:p>
                  </a:txBody>
                  <a:tcPr/>
                </a:tc>
                <a:tc>
                  <a:txBody>
                    <a:bodyPr/>
                    <a:lstStyle/>
                    <a:p>
                      <a:r>
                        <a:rPr lang="en-US" sz="1200" b="1" dirty="0"/>
                        <a:t>RMS sway in AP direction increased significantly.</a:t>
                      </a:r>
                    </a:p>
                  </a:txBody>
                  <a:tcPr/>
                </a:tc>
                <a:extLst>
                  <a:ext uri="{0D108BD9-81ED-4DB2-BD59-A6C34878D82A}">
                    <a16:rowId xmlns:a16="http://schemas.microsoft.com/office/drawing/2014/main" val="2406464104"/>
                  </a:ext>
                </a:extLst>
              </a:tr>
              <a:tr h="344312">
                <a:tc>
                  <a:txBody>
                    <a:bodyPr/>
                    <a:lstStyle/>
                    <a:p>
                      <a:r>
                        <a:rPr lang="en-GB" sz="1200" b="1" dirty="0"/>
                        <a:t>RMS ML Distance(RDIST-ML)</a:t>
                      </a:r>
                      <a:endParaRPr lang="en-US" sz="1200" b="1" dirty="0"/>
                    </a:p>
                  </a:txBody>
                  <a:tcPr/>
                </a:tc>
                <a:tc>
                  <a:txBody>
                    <a:bodyPr/>
                    <a:lstStyle/>
                    <a:p>
                      <a:r>
                        <a:rPr lang="en-GB" sz="1200" b="1" dirty="0"/>
                        <a:t>0.856858</a:t>
                      </a:r>
                      <a:endParaRPr lang="en-US" sz="1200" b="1" dirty="0"/>
                    </a:p>
                  </a:txBody>
                  <a:tcPr/>
                </a:tc>
                <a:tc>
                  <a:txBody>
                    <a:bodyPr/>
                    <a:lstStyle/>
                    <a:p>
                      <a:r>
                        <a:rPr lang="en-GB" sz="1200" b="1" dirty="0"/>
                        <a:t>0.902206</a:t>
                      </a:r>
                      <a:endParaRPr lang="en-US" sz="1200" b="1" dirty="0"/>
                    </a:p>
                  </a:txBody>
                  <a:tcPr/>
                </a:tc>
                <a:tc>
                  <a:txBody>
                    <a:bodyPr/>
                    <a:lstStyle/>
                    <a:p>
                      <a:r>
                        <a:rPr lang="en-GB" sz="1200" b="1" dirty="0"/>
                        <a:t>1.052923</a:t>
                      </a:r>
                      <a:endParaRPr lang="en-US" sz="1200" b="1" dirty="0"/>
                    </a:p>
                  </a:txBody>
                  <a:tcPr/>
                </a:tc>
                <a:tc>
                  <a:txBody>
                    <a:bodyPr/>
                    <a:lstStyle/>
                    <a:p>
                      <a:r>
                        <a:rPr lang="en-US" sz="1200" b="1" dirty="0"/>
                        <a:t>Mild increase in RMS sway in ML direction</a:t>
                      </a:r>
                    </a:p>
                  </a:txBody>
                  <a:tcPr/>
                </a:tc>
                <a:extLst>
                  <a:ext uri="{0D108BD9-81ED-4DB2-BD59-A6C34878D82A}">
                    <a16:rowId xmlns:a16="http://schemas.microsoft.com/office/drawing/2014/main" val="3644107804"/>
                  </a:ext>
                </a:extLst>
              </a:tr>
              <a:tr h="344312">
                <a:tc>
                  <a:txBody>
                    <a:bodyPr/>
                    <a:lstStyle/>
                    <a:p>
                      <a:r>
                        <a:rPr lang="en-GB" sz="1200" b="1" dirty="0"/>
                        <a:t>Total Excursion(TOTEX)</a:t>
                      </a:r>
                      <a:endParaRPr lang="en-US" sz="1200" b="1" dirty="0"/>
                    </a:p>
                  </a:txBody>
                  <a:tcPr/>
                </a:tc>
                <a:tc>
                  <a:txBody>
                    <a:bodyPr/>
                    <a:lstStyle/>
                    <a:p>
                      <a:r>
                        <a:rPr lang="en-GB" sz="1200" b="1" dirty="0"/>
                        <a:t>65.062822</a:t>
                      </a:r>
                      <a:endParaRPr lang="en-US" sz="1200" b="1" dirty="0"/>
                    </a:p>
                  </a:txBody>
                  <a:tcPr/>
                </a:tc>
                <a:tc>
                  <a:txBody>
                    <a:bodyPr/>
                    <a:lstStyle/>
                    <a:p>
                      <a:r>
                        <a:rPr lang="en-GB" sz="1200" b="1" dirty="0"/>
                        <a:t>140.748382</a:t>
                      </a:r>
                      <a:endParaRPr lang="en-US" sz="1200" b="1" dirty="0"/>
                    </a:p>
                  </a:txBody>
                  <a:tcPr/>
                </a:tc>
                <a:tc>
                  <a:txBody>
                    <a:bodyPr/>
                    <a:lstStyle/>
                    <a:p>
                      <a:r>
                        <a:rPr lang="en-GB" sz="1200" b="1" dirty="0"/>
                        <a:t>2.163269</a:t>
                      </a:r>
                      <a:endParaRPr lang="en-US" sz="1200" b="1" dirty="0"/>
                    </a:p>
                  </a:txBody>
                  <a:tcPr/>
                </a:tc>
                <a:tc>
                  <a:txBody>
                    <a:bodyPr/>
                    <a:lstStyle/>
                    <a:p>
                      <a:r>
                        <a:rPr lang="en-US" sz="1200" b="1" dirty="0"/>
                        <a:t>Total length of sway path more than doubled with eyes closed</a:t>
                      </a:r>
                    </a:p>
                  </a:txBody>
                  <a:tcPr/>
                </a:tc>
                <a:extLst>
                  <a:ext uri="{0D108BD9-81ED-4DB2-BD59-A6C34878D82A}">
                    <a16:rowId xmlns:a16="http://schemas.microsoft.com/office/drawing/2014/main" val="448190335"/>
                  </a:ext>
                </a:extLst>
              </a:tr>
              <a:tr h="5164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Total AP Excursion(TOTEX-AP)</a:t>
                      </a:r>
                      <a:endParaRPr lang="en-US" sz="1200" b="1" dirty="0"/>
                    </a:p>
                    <a:p>
                      <a:endParaRPr lang="en-US" sz="1200" b="1" dirty="0"/>
                    </a:p>
                  </a:txBody>
                  <a:tcPr/>
                </a:tc>
                <a:tc>
                  <a:txBody>
                    <a:bodyPr/>
                    <a:lstStyle/>
                    <a:p>
                      <a:r>
                        <a:rPr lang="en-GB" sz="1200" b="1" dirty="0"/>
                        <a:t>53.905978</a:t>
                      </a:r>
                      <a:endParaRPr lang="en-US" sz="1200" b="1" dirty="0"/>
                    </a:p>
                  </a:txBody>
                  <a:tcPr/>
                </a:tc>
                <a:tc>
                  <a:txBody>
                    <a:bodyPr/>
                    <a:lstStyle/>
                    <a:p>
                      <a:r>
                        <a:rPr lang="en-GB" sz="1200" b="1" dirty="0"/>
                        <a:t>131.453184</a:t>
                      </a:r>
                      <a:endParaRPr lang="en-US" sz="1200" b="1" dirty="0"/>
                    </a:p>
                  </a:txBody>
                  <a:tcPr/>
                </a:tc>
                <a:tc>
                  <a:txBody>
                    <a:bodyPr/>
                    <a:lstStyle/>
                    <a:p>
                      <a:r>
                        <a:rPr lang="en-GB" sz="1200" b="1" dirty="0"/>
                        <a:t>2.438564</a:t>
                      </a:r>
                      <a:endParaRPr lang="en-US" sz="1200" b="1" dirty="0"/>
                    </a:p>
                  </a:txBody>
                  <a:tcPr/>
                </a:tc>
                <a:tc>
                  <a:txBody>
                    <a:bodyPr/>
                    <a:lstStyle/>
                    <a:p>
                      <a:r>
                        <a:rPr lang="en-US" sz="1200" b="1" dirty="0"/>
                        <a:t>Most of the increase came from AP movement.</a:t>
                      </a:r>
                    </a:p>
                  </a:txBody>
                  <a:tcPr/>
                </a:tc>
                <a:extLst>
                  <a:ext uri="{0D108BD9-81ED-4DB2-BD59-A6C34878D82A}">
                    <a16:rowId xmlns:a16="http://schemas.microsoft.com/office/drawing/2014/main" val="959688086"/>
                  </a:ext>
                </a:extLst>
              </a:tr>
              <a:tr h="5164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Total ML Excursion(TOTEX-ML)</a:t>
                      </a:r>
                      <a:endParaRPr lang="en-US" sz="1200" b="1" dirty="0"/>
                    </a:p>
                    <a:p>
                      <a:endParaRPr lang="en-US" sz="1200" b="1" dirty="0"/>
                    </a:p>
                  </a:txBody>
                  <a:tcPr/>
                </a:tc>
                <a:tc>
                  <a:txBody>
                    <a:bodyPr/>
                    <a:lstStyle/>
                    <a:p>
                      <a:r>
                        <a:rPr lang="en-GB" sz="1200" b="1" dirty="0"/>
                        <a:t>26.533738</a:t>
                      </a:r>
                      <a:endParaRPr lang="en-US" sz="1200" b="1" dirty="0"/>
                    </a:p>
                  </a:txBody>
                  <a:tcPr/>
                </a:tc>
                <a:tc>
                  <a:txBody>
                    <a:bodyPr/>
                    <a:lstStyle/>
                    <a:p>
                      <a:r>
                        <a:rPr lang="en-GB" sz="1200" b="1" dirty="0"/>
                        <a:t>33.717881</a:t>
                      </a:r>
                      <a:endParaRPr lang="en-US" sz="1200" b="1" dirty="0"/>
                    </a:p>
                  </a:txBody>
                  <a:tcPr/>
                </a:tc>
                <a:tc>
                  <a:txBody>
                    <a:bodyPr/>
                    <a:lstStyle/>
                    <a:p>
                      <a:r>
                        <a:rPr lang="en-GB" sz="1200" b="1" dirty="0"/>
                        <a:t>1.270755</a:t>
                      </a:r>
                      <a:endParaRPr lang="en-US" sz="1200" b="1" dirty="0"/>
                    </a:p>
                  </a:txBody>
                  <a:tcPr/>
                </a:tc>
                <a:tc>
                  <a:txBody>
                    <a:bodyPr/>
                    <a:lstStyle/>
                    <a:p>
                      <a:r>
                        <a:rPr lang="en-US" sz="1200" b="1" dirty="0"/>
                        <a:t>Moderate increase in ML path length.</a:t>
                      </a:r>
                    </a:p>
                  </a:txBody>
                  <a:tcPr/>
                </a:tc>
                <a:extLst>
                  <a:ext uri="{0D108BD9-81ED-4DB2-BD59-A6C34878D82A}">
                    <a16:rowId xmlns:a16="http://schemas.microsoft.com/office/drawing/2014/main" val="2354586157"/>
                  </a:ext>
                </a:extLst>
              </a:tr>
              <a:tr h="344312">
                <a:tc>
                  <a:txBody>
                    <a:bodyPr/>
                    <a:lstStyle/>
                    <a:p>
                      <a:r>
                        <a:rPr lang="en-GB" sz="1200" b="1" dirty="0"/>
                        <a:t>Max point distance(d-PD)</a:t>
                      </a:r>
                      <a:endParaRPr lang="en-US" sz="1200" b="1" dirty="0"/>
                    </a:p>
                  </a:txBody>
                  <a:tcPr/>
                </a:tc>
                <a:tc>
                  <a:txBody>
                    <a:bodyPr/>
                    <a:lstStyle/>
                    <a:p>
                      <a:r>
                        <a:rPr lang="en-GB" sz="1200" b="1" dirty="0"/>
                        <a:t>8.249263</a:t>
                      </a:r>
                      <a:endParaRPr lang="en-US" sz="1200" b="1" dirty="0"/>
                    </a:p>
                  </a:txBody>
                  <a:tcPr/>
                </a:tc>
                <a:tc>
                  <a:txBody>
                    <a:bodyPr/>
                    <a:lstStyle/>
                    <a:p>
                      <a:r>
                        <a:rPr lang="en-GB" sz="1200" b="1" dirty="0"/>
                        <a:t>14.339401</a:t>
                      </a:r>
                      <a:endParaRPr lang="en-US" sz="1200" b="1" dirty="0"/>
                    </a:p>
                  </a:txBody>
                  <a:tcPr/>
                </a:tc>
                <a:tc>
                  <a:txBody>
                    <a:bodyPr/>
                    <a:lstStyle/>
                    <a:p>
                      <a:r>
                        <a:rPr lang="en-GB" sz="1200" b="1" dirty="0"/>
                        <a:t>1.738265</a:t>
                      </a:r>
                      <a:endParaRPr lang="en-US" sz="1200" b="1" dirty="0"/>
                    </a:p>
                  </a:txBody>
                  <a:tcPr/>
                </a:tc>
                <a:tc>
                  <a:txBody>
                    <a:bodyPr/>
                    <a:lstStyle/>
                    <a:p>
                      <a:r>
                        <a:rPr lang="en-US" sz="1200" b="1" dirty="0"/>
                        <a:t>Maximum distance between any two points increased, reflecting instability.</a:t>
                      </a:r>
                    </a:p>
                  </a:txBody>
                  <a:tcPr/>
                </a:tc>
                <a:extLst>
                  <a:ext uri="{0D108BD9-81ED-4DB2-BD59-A6C34878D82A}">
                    <a16:rowId xmlns:a16="http://schemas.microsoft.com/office/drawing/2014/main" val="2108376608"/>
                  </a:ext>
                </a:extLst>
              </a:tr>
              <a:tr h="344312">
                <a:tc>
                  <a:txBody>
                    <a:bodyPr/>
                    <a:lstStyle/>
                    <a:p>
                      <a:r>
                        <a:rPr lang="en-GB" sz="1200" b="1" dirty="0"/>
                        <a:t>AP Range(d-AP)</a:t>
                      </a:r>
                      <a:endParaRPr lang="en-US" sz="1200" b="1" dirty="0"/>
                    </a:p>
                  </a:txBody>
                  <a:tcPr/>
                </a:tc>
                <a:tc>
                  <a:txBody>
                    <a:bodyPr/>
                    <a:lstStyle/>
                    <a:p>
                      <a:r>
                        <a:rPr lang="en-GB" sz="1200" b="1" dirty="0"/>
                        <a:t>8.007206</a:t>
                      </a:r>
                      <a:endParaRPr lang="en-US" sz="1200" b="1" dirty="0"/>
                    </a:p>
                  </a:txBody>
                  <a:tcPr/>
                </a:tc>
                <a:tc>
                  <a:txBody>
                    <a:bodyPr/>
                    <a:lstStyle/>
                    <a:p>
                      <a:r>
                        <a:rPr lang="en-GB" sz="1200" b="1" dirty="0"/>
                        <a:t>13.982865</a:t>
                      </a:r>
                      <a:endParaRPr lang="en-US" sz="1200" b="1" dirty="0"/>
                    </a:p>
                  </a:txBody>
                  <a:tcPr/>
                </a:tc>
                <a:tc>
                  <a:txBody>
                    <a:bodyPr/>
                    <a:lstStyle/>
                    <a:p>
                      <a:r>
                        <a:rPr lang="en-GB" sz="1200" b="1" dirty="0"/>
                        <a:t>1.746285</a:t>
                      </a:r>
                      <a:endParaRPr lang="en-US" sz="1200" b="1" dirty="0"/>
                    </a:p>
                  </a:txBody>
                  <a:tcPr/>
                </a:tc>
                <a:tc>
                  <a:txBody>
                    <a:bodyPr/>
                    <a:lstStyle/>
                    <a:p>
                      <a:r>
                        <a:rPr lang="en-US" sz="1200" b="1" dirty="0"/>
                        <a:t>Range of movement in AP widened significantly.</a:t>
                      </a:r>
                    </a:p>
                  </a:txBody>
                  <a:tcPr/>
                </a:tc>
                <a:extLst>
                  <a:ext uri="{0D108BD9-81ED-4DB2-BD59-A6C34878D82A}">
                    <a16:rowId xmlns:a16="http://schemas.microsoft.com/office/drawing/2014/main" val="4250003071"/>
                  </a:ext>
                </a:extLst>
              </a:tr>
              <a:tr h="344312">
                <a:tc>
                  <a:txBody>
                    <a:bodyPr/>
                    <a:lstStyle/>
                    <a:p>
                      <a:r>
                        <a:rPr lang="en-GB" sz="1200" b="1" dirty="0"/>
                        <a:t>ML range(d-ML)</a:t>
                      </a:r>
                      <a:endParaRPr lang="en-US" sz="1200" b="1" dirty="0"/>
                    </a:p>
                  </a:txBody>
                  <a:tcPr/>
                </a:tc>
                <a:tc>
                  <a:txBody>
                    <a:bodyPr/>
                    <a:lstStyle/>
                    <a:p>
                      <a:r>
                        <a:rPr lang="en-GB" sz="1200" b="1" dirty="0"/>
                        <a:t>4.034683</a:t>
                      </a:r>
                      <a:endParaRPr lang="en-US" sz="1200" b="1" dirty="0"/>
                    </a:p>
                  </a:txBody>
                  <a:tcPr/>
                </a:tc>
                <a:tc>
                  <a:txBody>
                    <a:bodyPr/>
                    <a:lstStyle/>
                    <a:p>
                      <a:r>
                        <a:rPr lang="en-GB" sz="1200" b="1" dirty="0"/>
                        <a:t>3.781705</a:t>
                      </a:r>
                      <a:endParaRPr lang="en-US" sz="1200" b="1" dirty="0"/>
                    </a:p>
                  </a:txBody>
                  <a:tcPr/>
                </a:tc>
                <a:tc>
                  <a:txBody>
                    <a:bodyPr/>
                    <a:lstStyle/>
                    <a:p>
                      <a:r>
                        <a:rPr lang="en-GB" sz="1200" b="1" dirty="0"/>
                        <a:t>0.937299</a:t>
                      </a:r>
                      <a:endParaRPr lang="en-US" sz="1200" b="1" dirty="0"/>
                    </a:p>
                  </a:txBody>
                  <a:tcPr/>
                </a:tc>
                <a:tc>
                  <a:txBody>
                    <a:bodyPr/>
                    <a:lstStyle/>
                    <a:p>
                      <a:r>
                        <a:rPr lang="en-US" sz="1200" b="1" dirty="0"/>
                        <a:t>Small decrease in ML range; less contribution to instability.</a:t>
                      </a:r>
                    </a:p>
                  </a:txBody>
                  <a:tcPr/>
                </a:tc>
                <a:extLst>
                  <a:ext uri="{0D108BD9-81ED-4DB2-BD59-A6C34878D82A}">
                    <a16:rowId xmlns:a16="http://schemas.microsoft.com/office/drawing/2014/main" val="3589925316"/>
                  </a:ext>
                </a:extLst>
              </a:tr>
              <a:tr h="344312">
                <a:tc>
                  <a:txBody>
                    <a:bodyPr/>
                    <a:lstStyle/>
                    <a:p>
                      <a:r>
                        <a:rPr lang="en-GB" sz="1200" b="1" dirty="0"/>
                        <a:t>Mean velocity(MVELO)</a:t>
                      </a:r>
                      <a:endParaRPr lang="en-US" sz="1200" b="1" dirty="0"/>
                    </a:p>
                  </a:txBody>
                  <a:tcPr/>
                </a:tc>
                <a:tc>
                  <a:txBody>
                    <a:bodyPr/>
                    <a:lstStyle/>
                    <a:p>
                      <a:r>
                        <a:rPr lang="en-GB" sz="1200" b="1" dirty="0"/>
                        <a:t>3.253141</a:t>
                      </a:r>
                      <a:endParaRPr lang="en-US" sz="1200" b="1" dirty="0"/>
                    </a:p>
                  </a:txBody>
                  <a:tcPr/>
                </a:tc>
                <a:tc>
                  <a:txBody>
                    <a:bodyPr/>
                    <a:lstStyle/>
                    <a:p>
                      <a:r>
                        <a:rPr lang="en-GB" sz="1200" b="1" dirty="0"/>
                        <a:t>7.037419</a:t>
                      </a:r>
                      <a:endParaRPr lang="en-US" sz="1200" b="1" dirty="0"/>
                    </a:p>
                  </a:txBody>
                  <a:tcPr/>
                </a:tc>
                <a:tc>
                  <a:txBody>
                    <a:bodyPr/>
                    <a:lstStyle/>
                    <a:p>
                      <a:r>
                        <a:rPr lang="en-GB" sz="1200" b="1" dirty="0"/>
                        <a:t>2.163269</a:t>
                      </a:r>
                      <a:endParaRPr lang="en-US" sz="1200" b="1" dirty="0"/>
                    </a:p>
                  </a:txBody>
                  <a:tcPr/>
                </a:tc>
                <a:tc>
                  <a:txBody>
                    <a:bodyPr/>
                    <a:lstStyle/>
                    <a:p>
                      <a:r>
                        <a:rPr lang="en-US" sz="1200" b="1" dirty="0"/>
                        <a:t>COP moved over twice as fast with eyes closed.</a:t>
                      </a:r>
                    </a:p>
                  </a:txBody>
                  <a:tcPr/>
                </a:tc>
                <a:extLst>
                  <a:ext uri="{0D108BD9-81ED-4DB2-BD59-A6C34878D82A}">
                    <a16:rowId xmlns:a16="http://schemas.microsoft.com/office/drawing/2014/main" val="2511150133"/>
                  </a:ext>
                </a:extLst>
              </a:tr>
              <a:tr h="344312">
                <a:tc>
                  <a:txBody>
                    <a:bodyPr/>
                    <a:lstStyle/>
                    <a:p>
                      <a:r>
                        <a:rPr lang="en-GB" sz="1200" b="1" dirty="0"/>
                        <a:t>Mean AP velocity(MVELO-AP)</a:t>
                      </a:r>
                      <a:endParaRPr lang="en-US" sz="1200" b="1" dirty="0"/>
                    </a:p>
                  </a:txBody>
                  <a:tcPr/>
                </a:tc>
                <a:tc>
                  <a:txBody>
                    <a:bodyPr/>
                    <a:lstStyle/>
                    <a:p>
                      <a:r>
                        <a:rPr lang="en-GB" sz="1200" b="1" dirty="0"/>
                        <a:t>2.695299</a:t>
                      </a:r>
                      <a:endParaRPr lang="en-US" sz="1200" b="1" dirty="0"/>
                    </a:p>
                  </a:txBody>
                  <a:tcPr/>
                </a:tc>
                <a:tc>
                  <a:txBody>
                    <a:bodyPr/>
                    <a:lstStyle/>
                    <a:p>
                      <a:r>
                        <a:rPr lang="en-GB" sz="1200" b="1" dirty="0"/>
                        <a:t>6.572659</a:t>
                      </a:r>
                      <a:endParaRPr lang="en-US" sz="1200" b="1" dirty="0"/>
                    </a:p>
                  </a:txBody>
                  <a:tcPr/>
                </a:tc>
                <a:tc>
                  <a:txBody>
                    <a:bodyPr/>
                    <a:lstStyle/>
                    <a:p>
                      <a:r>
                        <a:rPr lang="en-GB" sz="1200" b="1" dirty="0"/>
                        <a:t>2.438564</a:t>
                      </a:r>
                      <a:endParaRPr lang="en-US" sz="1200" b="1" dirty="0"/>
                    </a:p>
                  </a:txBody>
                  <a:tcPr/>
                </a:tc>
                <a:tc>
                  <a:txBody>
                    <a:bodyPr/>
                    <a:lstStyle/>
                    <a:p>
                      <a:r>
                        <a:rPr lang="en-US" sz="1200" b="1" dirty="0"/>
                        <a:t>AP velocity showed major rise—key sign of instability.</a:t>
                      </a:r>
                    </a:p>
                  </a:txBody>
                  <a:tcPr/>
                </a:tc>
                <a:extLst>
                  <a:ext uri="{0D108BD9-81ED-4DB2-BD59-A6C34878D82A}">
                    <a16:rowId xmlns:a16="http://schemas.microsoft.com/office/drawing/2014/main" val="3922289687"/>
                  </a:ext>
                </a:extLst>
              </a:tr>
              <a:tr h="344312">
                <a:tc>
                  <a:txBody>
                    <a:bodyPr/>
                    <a:lstStyle/>
                    <a:p>
                      <a:r>
                        <a:rPr lang="en-GB" sz="1200" b="1" dirty="0"/>
                        <a:t>Mean ML velocity(MVELO-ML)</a:t>
                      </a:r>
                      <a:endParaRPr lang="en-US" sz="1200" b="1" dirty="0"/>
                    </a:p>
                  </a:txBody>
                  <a:tcPr/>
                </a:tc>
                <a:tc>
                  <a:txBody>
                    <a:bodyPr/>
                    <a:lstStyle/>
                    <a:p>
                      <a:r>
                        <a:rPr lang="en-GB" sz="1200" b="1" dirty="0"/>
                        <a:t>1.326687</a:t>
                      </a:r>
                      <a:endParaRPr lang="en-US" sz="1200" b="1" dirty="0"/>
                    </a:p>
                  </a:txBody>
                  <a:tcPr/>
                </a:tc>
                <a:tc>
                  <a:txBody>
                    <a:bodyPr/>
                    <a:lstStyle/>
                    <a:p>
                      <a:r>
                        <a:rPr lang="en-GB" sz="1200" b="1" dirty="0"/>
                        <a:t>1.685849</a:t>
                      </a:r>
                      <a:endParaRPr lang="en-US" sz="1200" b="1" dirty="0"/>
                    </a:p>
                  </a:txBody>
                  <a:tcPr/>
                </a:tc>
                <a:tc>
                  <a:txBody>
                    <a:bodyPr/>
                    <a:lstStyle/>
                    <a:p>
                      <a:r>
                        <a:rPr lang="en-GB" sz="1200" b="1" dirty="0"/>
                        <a:t>1.270755</a:t>
                      </a:r>
                      <a:endParaRPr lang="en-US" sz="1200" b="1" dirty="0"/>
                    </a:p>
                  </a:txBody>
                  <a:tcPr/>
                </a:tc>
                <a:tc>
                  <a:txBody>
                    <a:bodyPr/>
                    <a:lstStyle/>
                    <a:p>
                      <a:r>
                        <a:rPr lang="en-US" sz="1200" b="1" dirty="0"/>
                        <a:t>Smaller but still increased lateral motion velocity.</a:t>
                      </a:r>
                    </a:p>
                  </a:txBody>
                  <a:tcPr/>
                </a:tc>
                <a:extLst>
                  <a:ext uri="{0D108BD9-81ED-4DB2-BD59-A6C34878D82A}">
                    <a16:rowId xmlns:a16="http://schemas.microsoft.com/office/drawing/2014/main" val="2327807798"/>
                  </a:ext>
                </a:extLst>
              </a:tr>
            </a:tbl>
          </a:graphicData>
        </a:graphic>
      </p:graphicFrame>
    </p:spTree>
    <p:extLst>
      <p:ext uri="{BB962C8B-B14F-4D97-AF65-F5344CB8AC3E}">
        <p14:creationId xmlns:p14="http://schemas.microsoft.com/office/powerpoint/2010/main" val="1585727868"/>
      </p:ext>
    </p:extLst>
  </p:cSld>
  <p:clrMapOvr>
    <a:masterClrMapping/>
  </p:clrMapOvr>
</p:sld>
</file>

<file path=ppt/theme/theme1.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2_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3.xml><?xml version="1.0" encoding="utf-8"?>
<a:theme xmlns:a="http://schemas.openxmlformats.org/drawingml/2006/main" name="3_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4.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6315</Words>
  <Application>Microsoft Office PowerPoint</Application>
  <PresentationFormat>Widescreen</PresentationFormat>
  <Paragraphs>596</Paragraphs>
  <Slides>62</Slides>
  <Notes>7</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62</vt:i4>
      </vt:variant>
    </vt:vector>
  </HeadingPairs>
  <TitlesOfParts>
    <vt:vector size="77" baseType="lpstr">
      <vt:lpstr>NSimSun</vt:lpstr>
      <vt:lpstr>Aptos</vt:lpstr>
      <vt:lpstr>Arial</vt:lpstr>
      <vt:lpstr>Calibri</vt:lpstr>
      <vt:lpstr>Calibri Light</vt:lpstr>
      <vt:lpstr>Gill Sans MT</vt:lpstr>
      <vt:lpstr>Inter</vt:lpstr>
      <vt:lpstr>Inter SemiBold</vt:lpstr>
      <vt:lpstr>Times New Roman</vt:lpstr>
      <vt:lpstr>Wingdings</vt:lpstr>
      <vt:lpstr>Wingdings 2</vt:lpstr>
      <vt:lpstr>1_Dividend</vt:lpstr>
      <vt:lpstr>2_Dividend</vt:lpstr>
      <vt:lpstr>3_Dividend</vt:lpstr>
      <vt:lpstr>Dividend</vt:lpstr>
      <vt:lpstr>PowerPoint Presentation</vt:lpstr>
      <vt:lpstr>PowerPoint Presentation</vt:lpstr>
      <vt:lpstr>PowerPoint Presentation</vt:lpstr>
      <vt:lpstr>Human Balance  and Posture Control Analysis - Introduction </vt:lpstr>
      <vt:lpstr>Human Balance  and Posture Control Analysis - Introduction</vt:lpstr>
      <vt:lpstr>Human Balance  and Posture Control Analysis - Introduction</vt:lpstr>
      <vt:lpstr>COP &amp; COM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Gait analysis</vt:lpstr>
      <vt:lpstr>Introduction</vt:lpstr>
      <vt:lpstr>Introduction</vt:lpstr>
      <vt:lpstr>Introduction</vt:lpstr>
      <vt:lpstr>Introduction</vt:lpstr>
      <vt:lpstr>Introduction</vt:lpstr>
      <vt:lpstr>Introduction</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materials and methods</vt:lpstr>
      <vt:lpstr>Results and discussion</vt:lpstr>
      <vt:lpstr>Results and discussion</vt:lpstr>
      <vt:lpstr>Results and discussion</vt:lpstr>
      <vt:lpstr>Results and discussion</vt:lpstr>
      <vt:lpstr>Results and discussion</vt:lpstr>
      <vt:lpstr>Results and discussion</vt:lpstr>
      <vt:lpstr>Results and discussion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Hadi Kabri</dc:creator>
  <cp:lastModifiedBy>abd alrahman al-hindi</cp:lastModifiedBy>
  <cp:revision>8</cp:revision>
  <dcterms:created xsi:type="dcterms:W3CDTF">2025-05-28T00:37:02Z</dcterms:created>
  <dcterms:modified xsi:type="dcterms:W3CDTF">2025-07-04T14:17:03Z</dcterms:modified>
</cp:coreProperties>
</file>